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4"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vik Ganguly" userId="706dbd4073dc223c" providerId="LiveId" clId="{47694C6F-FCC3-4873-B0F8-280E90D34302}"/>
    <pc:docChg chg="undo redo custSel addSld modSld">
      <pc:chgData name="Souvik Ganguly" userId="706dbd4073dc223c" providerId="LiveId" clId="{47694C6F-FCC3-4873-B0F8-280E90D34302}" dt="2020-12-20T18:51:28.017" v="6385" actId="113"/>
      <pc:docMkLst>
        <pc:docMk/>
      </pc:docMkLst>
      <pc:sldChg chg="modSp mod">
        <pc:chgData name="Souvik Ganguly" userId="706dbd4073dc223c" providerId="LiveId" clId="{47694C6F-FCC3-4873-B0F8-280E90D34302}" dt="2020-12-20T18:37:53.724" v="6360" actId="14100"/>
        <pc:sldMkLst>
          <pc:docMk/>
          <pc:sldMk cId="1044522023" sldId="256"/>
        </pc:sldMkLst>
        <pc:spChg chg="mod">
          <ac:chgData name="Souvik Ganguly" userId="706dbd4073dc223c" providerId="LiveId" clId="{47694C6F-FCC3-4873-B0F8-280E90D34302}" dt="2020-12-20T18:36:29.095" v="6315" actId="113"/>
          <ac:spMkLst>
            <pc:docMk/>
            <pc:sldMk cId="1044522023" sldId="256"/>
            <ac:spMk id="2" creationId="{07AA1CBF-7B29-4666-97A4-3BB99E1C50AC}"/>
          </ac:spMkLst>
        </pc:spChg>
        <pc:spChg chg="mod">
          <ac:chgData name="Souvik Ganguly" userId="706dbd4073dc223c" providerId="LiveId" clId="{47694C6F-FCC3-4873-B0F8-280E90D34302}" dt="2020-12-20T18:37:53.724" v="6360" actId="14100"/>
          <ac:spMkLst>
            <pc:docMk/>
            <pc:sldMk cId="1044522023" sldId="256"/>
            <ac:spMk id="3" creationId="{63BAFFE3-B26F-45A9-BED4-8F8DFC6812DB}"/>
          </ac:spMkLst>
        </pc:spChg>
      </pc:sldChg>
      <pc:sldChg chg="modSp mod">
        <pc:chgData name="Souvik Ganguly" userId="706dbd4073dc223c" providerId="LiveId" clId="{47694C6F-FCC3-4873-B0F8-280E90D34302}" dt="2020-12-20T18:51:28.017" v="6385" actId="113"/>
        <pc:sldMkLst>
          <pc:docMk/>
          <pc:sldMk cId="276588391" sldId="257"/>
        </pc:sldMkLst>
        <pc:spChg chg="mod">
          <ac:chgData name="Souvik Ganguly" userId="706dbd4073dc223c" providerId="LiveId" clId="{47694C6F-FCC3-4873-B0F8-280E90D34302}" dt="2020-12-20T18:51:28.017" v="6385" actId="113"/>
          <ac:spMkLst>
            <pc:docMk/>
            <pc:sldMk cId="276588391" sldId="257"/>
            <ac:spMk id="3" creationId="{A8C447C9-4680-4E21-8535-3C8D1A31A01B}"/>
          </ac:spMkLst>
        </pc:spChg>
      </pc:sldChg>
      <pc:sldChg chg="addSp delSp modSp mod">
        <pc:chgData name="Souvik Ganguly" userId="706dbd4073dc223c" providerId="LiveId" clId="{47694C6F-FCC3-4873-B0F8-280E90D34302}" dt="2020-12-20T13:17:14.049" v="150" actId="20577"/>
        <pc:sldMkLst>
          <pc:docMk/>
          <pc:sldMk cId="3730155128" sldId="262"/>
        </pc:sldMkLst>
        <pc:spChg chg="mod">
          <ac:chgData name="Souvik Ganguly" userId="706dbd4073dc223c" providerId="LiveId" clId="{47694C6F-FCC3-4873-B0F8-280E90D34302}" dt="2020-12-20T13:17:14.049" v="150" actId="20577"/>
          <ac:spMkLst>
            <pc:docMk/>
            <pc:sldMk cId="3730155128" sldId="262"/>
            <ac:spMk id="2" creationId="{EDB3500B-27D9-4C93-915B-C91A0777DE4D}"/>
          </ac:spMkLst>
        </pc:spChg>
        <pc:spChg chg="mod">
          <ac:chgData name="Souvik Ganguly" userId="706dbd4073dc223c" providerId="LiveId" clId="{47694C6F-FCC3-4873-B0F8-280E90D34302}" dt="2020-12-20T13:15:20.408" v="145" actId="14100"/>
          <ac:spMkLst>
            <pc:docMk/>
            <pc:sldMk cId="3730155128" sldId="262"/>
            <ac:spMk id="6" creationId="{61B35C50-59C7-4404-812D-86DECC72E1F2}"/>
          </ac:spMkLst>
        </pc:spChg>
        <pc:spChg chg="add del">
          <ac:chgData name="Souvik Ganguly" userId="706dbd4073dc223c" providerId="LiveId" clId="{47694C6F-FCC3-4873-B0F8-280E90D34302}" dt="2020-12-20T13:05:07.956" v="3"/>
          <ac:spMkLst>
            <pc:docMk/>
            <pc:sldMk cId="3730155128" sldId="262"/>
            <ac:spMk id="7" creationId="{26D7EF85-9B6D-4EC8-9CD2-3DE4B9495908}"/>
          </ac:spMkLst>
        </pc:spChg>
        <pc:spChg chg="add del">
          <ac:chgData name="Souvik Ganguly" userId="706dbd4073dc223c" providerId="LiveId" clId="{47694C6F-FCC3-4873-B0F8-280E90D34302}" dt="2020-12-20T13:05:12.737" v="5"/>
          <ac:spMkLst>
            <pc:docMk/>
            <pc:sldMk cId="3730155128" sldId="262"/>
            <ac:spMk id="8" creationId="{0811BD40-CC5D-444D-9DD1-D49B85716CFF}"/>
          </ac:spMkLst>
        </pc:spChg>
        <pc:spChg chg="add del">
          <ac:chgData name="Souvik Ganguly" userId="706dbd4073dc223c" providerId="LiveId" clId="{47694C6F-FCC3-4873-B0F8-280E90D34302}" dt="2020-12-20T13:05:18.541" v="7"/>
          <ac:spMkLst>
            <pc:docMk/>
            <pc:sldMk cId="3730155128" sldId="262"/>
            <ac:spMk id="9" creationId="{EE1DAFF4-75EC-4537-8E5F-DF5ACA64F396}"/>
          </ac:spMkLst>
        </pc:spChg>
        <pc:spChg chg="add del">
          <ac:chgData name="Souvik Ganguly" userId="706dbd4073dc223c" providerId="LiveId" clId="{47694C6F-FCC3-4873-B0F8-280E90D34302}" dt="2020-12-20T13:08:46.171" v="28"/>
          <ac:spMkLst>
            <pc:docMk/>
            <pc:sldMk cId="3730155128" sldId="262"/>
            <ac:spMk id="10" creationId="{EED7C159-7A4E-4897-9A41-2D0CC2C06313}"/>
          </ac:spMkLst>
        </pc:spChg>
        <pc:spChg chg="add mod">
          <ac:chgData name="Souvik Ganguly" userId="706dbd4073dc223c" providerId="LiveId" clId="{47694C6F-FCC3-4873-B0F8-280E90D34302}" dt="2020-12-20T13:15:26.773" v="146" actId="14100"/>
          <ac:spMkLst>
            <pc:docMk/>
            <pc:sldMk cId="3730155128" sldId="262"/>
            <ac:spMk id="15" creationId="{71AE3AC2-75B3-4ADE-B3D5-C52D5BCC7984}"/>
          </ac:spMkLst>
        </pc:spChg>
        <pc:picChg chg="mod">
          <ac:chgData name="Souvik Ganguly" userId="706dbd4073dc223c" providerId="LiveId" clId="{47694C6F-FCC3-4873-B0F8-280E90D34302}" dt="2020-12-20T13:15:11.364" v="143" actId="1076"/>
          <ac:picMkLst>
            <pc:docMk/>
            <pc:sldMk cId="3730155128" sldId="262"/>
            <ac:picMk id="4" creationId="{9A4832CC-E00A-4654-979C-B33254327AB7}"/>
          </ac:picMkLst>
        </pc:picChg>
        <pc:picChg chg="add del mod">
          <ac:chgData name="Souvik Ganguly" userId="706dbd4073dc223c" providerId="LiveId" clId="{47694C6F-FCC3-4873-B0F8-280E90D34302}" dt="2020-12-20T13:12:57.197" v="59" actId="22"/>
          <ac:picMkLst>
            <pc:docMk/>
            <pc:sldMk cId="3730155128" sldId="262"/>
            <ac:picMk id="12" creationId="{EAE3B878-41E6-41D1-A883-475032B6C070}"/>
          </ac:picMkLst>
        </pc:picChg>
        <pc:picChg chg="add mod modCrop">
          <ac:chgData name="Souvik Ganguly" userId="706dbd4073dc223c" providerId="LiveId" clId="{47694C6F-FCC3-4873-B0F8-280E90D34302}" dt="2020-12-20T13:15:28.891" v="147" actId="1076"/>
          <ac:picMkLst>
            <pc:docMk/>
            <pc:sldMk cId="3730155128" sldId="262"/>
            <ac:picMk id="14" creationId="{DE1B0719-3094-42ED-ADFC-5E358AC22709}"/>
          </ac:picMkLst>
        </pc:picChg>
      </pc:sldChg>
      <pc:sldChg chg="addSp delSp modSp new mod">
        <pc:chgData name="Souvik Ganguly" userId="706dbd4073dc223c" providerId="LiveId" clId="{47694C6F-FCC3-4873-B0F8-280E90D34302}" dt="2020-12-20T13:30:00.442" v="697" actId="5793"/>
        <pc:sldMkLst>
          <pc:docMk/>
          <pc:sldMk cId="3143892433" sldId="263"/>
        </pc:sldMkLst>
        <pc:spChg chg="mod">
          <ac:chgData name="Souvik Ganguly" userId="706dbd4073dc223c" providerId="LiveId" clId="{47694C6F-FCC3-4873-B0F8-280E90D34302}" dt="2020-12-20T13:17:39.716" v="175" actId="20577"/>
          <ac:spMkLst>
            <pc:docMk/>
            <pc:sldMk cId="3143892433" sldId="263"/>
            <ac:spMk id="2" creationId="{36ADDA01-3899-44B5-9C0C-F2C5DDEF91BC}"/>
          </ac:spMkLst>
        </pc:spChg>
        <pc:spChg chg="mod">
          <ac:chgData name="Souvik Ganguly" userId="706dbd4073dc223c" providerId="LiveId" clId="{47694C6F-FCC3-4873-B0F8-280E90D34302}" dt="2020-12-20T13:30:00.442" v="697" actId="5793"/>
          <ac:spMkLst>
            <pc:docMk/>
            <pc:sldMk cId="3143892433" sldId="263"/>
            <ac:spMk id="3" creationId="{161D789B-C989-4415-B259-1898E2A89351}"/>
          </ac:spMkLst>
        </pc:spChg>
        <pc:picChg chg="add del">
          <ac:chgData name="Souvik Ganguly" userId="706dbd4073dc223c" providerId="LiveId" clId="{47694C6F-FCC3-4873-B0F8-280E90D34302}" dt="2020-12-20T13:17:24.394" v="153" actId="22"/>
          <ac:picMkLst>
            <pc:docMk/>
            <pc:sldMk cId="3143892433" sldId="263"/>
            <ac:picMk id="5" creationId="{26DCB3AF-F215-4362-88B7-C57C8F8500ED}"/>
          </ac:picMkLst>
        </pc:picChg>
        <pc:picChg chg="add del mod">
          <ac:chgData name="Souvik Ganguly" userId="706dbd4073dc223c" providerId="LiveId" clId="{47694C6F-FCC3-4873-B0F8-280E90D34302}" dt="2020-12-20T13:21:45.484" v="244" actId="21"/>
          <ac:picMkLst>
            <pc:docMk/>
            <pc:sldMk cId="3143892433" sldId="263"/>
            <ac:picMk id="7" creationId="{A08E852C-D382-44FC-BE31-8A4C2AF2E07D}"/>
          </ac:picMkLst>
        </pc:picChg>
        <pc:picChg chg="add del mod">
          <ac:chgData name="Souvik Ganguly" userId="706dbd4073dc223c" providerId="LiveId" clId="{47694C6F-FCC3-4873-B0F8-280E90D34302}" dt="2020-12-20T13:22:36.144" v="257" actId="478"/>
          <ac:picMkLst>
            <pc:docMk/>
            <pc:sldMk cId="3143892433" sldId="263"/>
            <ac:picMk id="8" creationId="{0394816F-66AC-44FE-89D0-C8EB08839F95}"/>
          </ac:picMkLst>
        </pc:picChg>
      </pc:sldChg>
      <pc:sldChg chg="addSp delSp modSp new mod">
        <pc:chgData name="Souvik Ganguly" userId="706dbd4073dc223c" providerId="LiveId" clId="{47694C6F-FCC3-4873-B0F8-280E90D34302}" dt="2020-12-20T13:45:44.020" v="1159" actId="14100"/>
        <pc:sldMkLst>
          <pc:docMk/>
          <pc:sldMk cId="2580914746" sldId="264"/>
        </pc:sldMkLst>
        <pc:spChg chg="mod">
          <ac:chgData name="Souvik Ganguly" userId="706dbd4073dc223c" providerId="LiveId" clId="{47694C6F-FCC3-4873-B0F8-280E90D34302}" dt="2020-12-20T13:31:01.437" v="737" actId="113"/>
          <ac:spMkLst>
            <pc:docMk/>
            <pc:sldMk cId="2580914746" sldId="264"/>
            <ac:spMk id="2" creationId="{CC6B2BC6-A228-4DB1-9FD6-0FFC25D5F633}"/>
          </ac:spMkLst>
        </pc:spChg>
        <pc:spChg chg="del">
          <ac:chgData name="Souvik Ganguly" userId="706dbd4073dc223c" providerId="LiveId" clId="{47694C6F-FCC3-4873-B0F8-280E90D34302}" dt="2020-12-20T13:31:20.448" v="738" actId="22"/>
          <ac:spMkLst>
            <pc:docMk/>
            <pc:sldMk cId="2580914746" sldId="264"/>
            <ac:spMk id="3" creationId="{33E280BB-E75D-49B6-B8A7-A8C457787C48}"/>
          </ac:spMkLst>
        </pc:spChg>
        <pc:spChg chg="add mod">
          <ac:chgData name="Souvik Ganguly" userId="706dbd4073dc223c" providerId="LiveId" clId="{47694C6F-FCC3-4873-B0F8-280E90D34302}" dt="2020-12-20T13:45:44.020" v="1159" actId="14100"/>
          <ac:spMkLst>
            <pc:docMk/>
            <pc:sldMk cId="2580914746" sldId="264"/>
            <ac:spMk id="8" creationId="{E602D49C-151F-4BE6-ABF3-8CB4FD22277F}"/>
          </ac:spMkLst>
        </pc:spChg>
        <pc:spChg chg="add del">
          <ac:chgData name="Souvik Ganguly" userId="706dbd4073dc223c" providerId="LiveId" clId="{47694C6F-FCC3-4873-B0F8-280E90D34302}" dt="2020-12-20T13:39:41.945" v="1012"/>
          <ac:spMkLst>
            <pc:docMk/>
            <pc:sldMk cId="2580914746" sldId="264"/>
            <ac:spMk id="9" creationId="{C3DB9276-7DE8-4E9E-81FD-13C68457D010}"/>
          </ac:spMkLst>
        </pc:spChg>
        <pc:picChg chg="add mod ord">
          <ac:chgData name="Souvik Ganguly" userId="706dbd4073dc223c" providerId="LiveId" clId="{47694C6F-FCC3-4873-B0F8-280E90D34302}" dt="2020-12-20T13:45:36.314" v="1157" actId="1076"/>
          <ac:picMkLst>
            <pc:docMk/>
            <pc:sldMk cId="2580914746" sldId="264"/>
            <ac:picMk id="5" creationId="{4336BEDF-03FA-4B73-ABFD-B62B111039D5}"/>
          </ac:picMkLst>
        </pc:picChg>
        <pc:picChg chg="add mod modCrop">
          <ac:chgData name="Souvik Ganguly" userId="706dbd4073dc223c" providerId="LiveId" clId="{47694C6F-FCC3-4873-B0F8-280E90D34302}" dt="2020-12-20T13:45:37.713" v="1158" actId="1076"/>
          <ac:picMkLst>
            <pc:docMk/>
            <pc:sldMk cId="2580914746" sldId="264"/>
            <ac:picMk id="7" creationId="{2A1C6A22-8A7E-42E0-A1EC-90CCF4480FE2}"/>
          </ac:picMkLst>
        </pc:picChg>
      </pc:sldChg>
      <pc:sldChg chg="addSp delSp modSp new mod">
        <pc:chgData name="Souvik Ganguly" userId="706dbd4073dc223c" providerId="LiveId" clId="{47694C6F-FCC3-4873-B0F8-280E90D34302}" dt="2020-12-20T14:01:08.381" v="1773" actId="20577"/>
        <pc:sldMkLst>
          <pc:docMk/>
          <pc:sldMk cId="752662964" sldId="265"/>
        </pc:sldMkLst>
        <pc:spChg chg="mod">
          <ac:chgData name="Souvik Ganguly" userId="706dbd4073dc223c" providerId="LiveId" clId="{47694C6F-FCC3-4873-B0F8-280E90D34302}" dt="2020-12-20T13:42:40.243" v="1055" actId="113"/>
          <ac:spMkLst>
            <pc:docMk/>
            <pc:sldMk cId="752662964" sldId="265"/>
            <ac:spMk id="2" creationId="{FA8867CD-E19E-4864-B0B3-CB25B6FAEFD2}"/>
          </ac:spMkLst>
        </pc:spChg>
        <pc:spChg chg="mod">
          <ac:chgData name="Souvik Ganguly" userId="706dbd4073dc223c" providerId="LiveId" clId="{47694C6F-FCC3-4873-B0F8-280E90D34302}" dt="2020-12-20T14:01:08.381" v="1773" actId="20577"/>
          <ac:spMkLst>
            <pc:docMk/>
            <pc:sldMk cId="752662964" sldId="265"/>
            <ac:spMk id="3" creationId="{0D1D47A5-32E9-4875-B5AC-A267C3AC0049}"/>
          </ac:spMkLst>
        </pc:spChg>
        <pc:picChg chg="add del mod">
          <ac:chgData name="Souvik Ganguly" userId="706dbd4073dc223c" providerId="LiveId" clId="{47694C6F-FCC3-4873-B0F8-280E90D34302}" dt="2020-12-20T13:48:39.959" v="1221" actId="22"/>
          <ac:picMkLst>
            <pc:docMk/>
            <pc:sldMk cId="752662964" sldId="265"/>
            <ac:picMk id="5" creationId="{BB1F6FB7-FA00-49BA-BA20-82F71187F204}"/>
          </ac:picMkLst>
        </pc:picChg>
        <pc:picChg chg="add del mod">
          <ac:chgData name="Souvik Ganguly" userId="706dbd4073dc223c" providerId="LiveId" clId="{47694C6F-FCC3-4873-B0F8-280E90D34302}" dt="2020-12-20T13:56:58.385" v="1488" actId="478"/>
          <ac:picMkLst>
            <pc:docMk/>
            <pc:sldMk cId="752662964" sldId="265"/>
            <ac:picMk id="7" creationId="{CB6165AB-DC07-4FD6-98AF-C351B86E095B}"/>
          </ac:picMkLst>
        </pc:picChg>
      </pc:sldChg>
      <pc:sldChg chg="addSp delSp modSp new mod">
        <pc:chgData name="Souvik Ganguly" userId="706dbd4073dc223c" providerId="LiveId" clId="{47694C6F-FCC3-4873-B0F8-280E90D34302}" dt="2020-12-20T14:05:22.769" v="1891" actId="14100"/>
        <pc:sldMkLst>
          <pc:docMk/>
          <pc:sldMk cId="4000195176" sldId="266"/>
        </pc:sldMkLst>
        <pc:spChg chg="mod">
          <ac:chgData name="Souvik Ganguly" userId="706dbd4073dc223c" providerId="LiveId" clId="{47694C6F-FCC3-4873-B0F8-280E90D34302}" dt="2020-12-20T14:04:28.569" v="1838" actId="14100"/>
          <ac:spMkLst>
            <pc:docMk/>
            <pc:sldMk cId="4000195176" sldId="266"/>
            <ac:spMk id="2" creationId="{536EDBC8-365C-4D46-90A1-27CFB9ED5F42}"/>
          </ac:spMkLst>
        </pc:spChg>
        <pc:spChg chg="del">
          <ac:chgData name="Souvik Ganguly" userId="706dbd4073dc223c" providerId="LiveId" clId="{47694C6F-FCC3-4873-B0F8-280E90D34302}" dt="2020-12-20T14:02:08.711" v="1816" actId="22"/>
          <ac:spMkLst>
            <pc:docMk/>
            <pc:sldMk cId="4000195176" sldId="266"/>
            <ac:spMk id="3" creationId="{84C33E1E-1872-4FCC-AEF1-20D46126BEA2}"/>
          </ac:spMkLst>
        </pc:spChg>
        <pc:spChg chg="add mod">
          <ac:chgData name="Souvik Ganguly" userId="706dbd4073dc223c" providerId="LiveId" clId="{47694C6F-FCC3-4873-B0F8-280E90D34302}" dt="2020-12-20T14:04:59.537" v="1866" actId="14100"/>
          <ac:spMkLst>
            <pc:docMk/>
            <pc:sldMk cId="4000195176" sldId="266"/>
            <ac:spMk id="16" creationId="{EC75B66E-55B1-4C01-830C-6ADCEF94FA89}"/>
          </ac:spMkLst>
        </pc:spChg>
        <pc:spChg chg="add mod">
          <ac:chgData name="Souvik Ganguly" userId="706dbd4073dc223c" providerId="LiveId" clId="{47694C6F-FCC3-4873-B0F8-280E90D34302}" dt="2020-12-20T14:05:22.769" v="1891" actId="14100"/>
          <ac:spMkLst>
            <pc:docMk/>
            <pc:sldMk cId="4000195176" sldId="266"/>
            <ac:spMk id="17" creationId="{9E5AE3A1-196D-4876-905F-3E58B1E57CD5}"/>
          </ac:spMkLst>
        </pc:spChg>
        <pc:picChg chg="add mod ord">
          <ac:chgData name="Souvik Ganguly" userId="706dbd4073dc223c" providerId="LiveId" clId="{47694C6F-FCC3-4873-B0F8-280E90D34302}" dt="2020-12-20T14:02:12.697" v="1817" actId="1076"/>
          <ac:picMkLst>
            <pc:docMk/>
            <pc:sldMk cId="4000195176" sldId="266"/>
            <ac:picMk id="5" creationId="{B0AE7302-9CD2-4667-BC43-72362DAEE452}"/>
          </ac:picMkLst>
        </pc:picChg>
        <pc:picChg chg="add mod">
          <ac:chgData name="Souvik Ganguly" userId="706dbd4073dc223c" providerId="LiveId" clId="{47694C6F-FCC3-4873-B0F8-280E90D34302}" dt="2020-12-20T14:02:26.449" v="1819" actId="1076"/>
          <ac:picMkLst>
            <pc:docMk/>
            <pc:sldMk cId="4000195176" sldId="266"/>
            <ac:picMk id="7" creationId="{A4CDAC8B-CCD1-4F09-8AB3-09F965D1BC59}"/>
          </ac:picMkLst>
        </pc:picChg>
        <pc:picChg chg="add mod">
          <ac:chgData name="Souvik Ganguly" userId="706dbd4073dc223c" providerId="LiveId" clId="{47694C6F-FCC3-4873-B0F8-280E90D34302}" dt="2020-12-20T14:02:46.840" v="1821" actId="1076"/>
          <ac:picMkLst>
            <pc:docMk/>
            <pc:sldMk cId="4000195176" sldId="266"/>
            <ac:picMk id="9" creationId="{1001F1ED-9EF0-4F63-876D-AF1560558EB7}"/>
          </ac:picMkLst>
        </pc:picChg>
        <pc:picChg chg="add mod">
          <ac:chgData name="Souvik Ganguly" userId="706dbd4073dc223c" providerId="LiveId" clId="{47694C6F-FCC3-4873-B0F8-280E90D34302}" dt="2020-12-20T14:03:13.352" v="1824" actId="14100"/>
          <ac:picMkLst>
            <pc:docMk/>
            <pc:sldMk cId="4000195176" sldId="266"/>
            <ac:picMk id="11" creationId="{ABA5FA29-6AD1-47E3-B977-BECE349D5F81}"/>
          </ac:picMkLst>
        </pc:picChg>
        <pc:picChg chg="add mod">
          <ac:chgData name="Souvik Ganguly" userId="706dbd4073dc223c" providerId="LiveId" clId="{47694C6F-FCC3-4873-B0F8-280E90D34302}" dt="2020-12-20T14:03:32.152" v="1826" actId="1076"/>
          <ac:picMkLst>
            <pc:docMk/>
            <pc:sldMk cId="4000195176" sldId="266"/>
            <ac:picMk id="13" creationId="{795EC6DF-262A-4E7F-93D0-424BF399B464}"/>
          </ac:picMkLst>
        </pc:picChg>
        <pc:picChg chg="add mod">
          <ac:chgData name="Souvik Ganguly" userId="706dbd4073dc223c" providerId="LiveId" clId="{47694C6F-FCC3-4873-B0F8-280E90D34302}" dt="2020-12-20T14:03:54.664" v="1828" actId="1076"/>
          <ac:picMkLst>
            <pc:docMk/>
            <pc:sldMk cId="4000195176" sldId="266"/>
            <ac:picMk id="15" creationId="{7CF55B87-E89C-448F-A1A8-D615A8BC44BF}"/>
          </ac:picMkLst>
        </pc:picChg>
      </pc:sldChg>
      <pc:sldChg chg="delSp modSp new mod">
        <pc:chgData name="Souvik Ganguly" userId="706dbd4073dc223c" providerId="LiveId" clId="{47694C6F-FCC3-4873-B0F8-280E90D34302}" dt="2020-12-20T14:28:16.617" v="1982" actId="113"/>
        <pc:sldMkLst>
          <pc:docMk/>
          <pc:sldMk cId="1087583473" sldId="267"/>
        </pc:sldMkLst>
        <pc:spChg chg="mod">
          <ac:chgData name="Souvik Ganguly" userId="706dbd4073dc223c" providerId="LiveId" clId="{47694C6F-FCC3-4873-B0F8-280E90D34302}" dt="2020-12-20T14:28:16.617" v="1982" actId="113"/>
          <ac:spMkLst>
            <pc:docMk/>
            <pc:sldMk cId="1087583473" sldId="267"/>
            <ac:spMk id="2" creationId="{CFD457B4-41C1-49B8-8188-7BD469AB0D8E}"/>
          </ac:spMkLst>
        </pc:spChg>
        <pc:spChg chg="del">
          <ac:chgData name="Souvik Ganguly" userId="706dbd4073dc223c" providerId="LiveId" clId="{47694C6F-FCC3-4873-B0F8-280E90D34302}" dt="2020-12-20T14:28:03.935" v="1978" actId="478"/>
          <ac:spMkLst>
            <pc:docMk/>
            <pc:sldMk cId="1087583473" sldId="267"/>
            <ac:spMk id="3" creationId="{67710936-AC1B-4F31-B2D0-F695BC92C4E3}"/>
          </ac:spMkLst>
        </pc:spChg>
      </pc:sldChg>
      <pc:sldChg chg="addSp delSp modSp new mod">
        <pc:chgData name="Souvik Ganguly" userId="706dbd4073dc223c" providerId="LiveId" clId="{47694C6F-FCC3-4873-B0F8-280E90D34302}" dt="2020-12-20T14:57:07.047" v="2219" actId="20577"/>
        <pc:sldMkLst>
          <pc:docMk/>
          <pc:sldMk cId="4016392741" sldId="268"/>
        </pc:sldMkLst>
        <pc:spChg chg="del">
          <ac:chgData name="Souvik Ganguly" userId="706dbd4073dc223c" providerId="LiveId" clId="{47694C6F-FCC3-4873-B0F8-280E90D34302}" dt="2020-12-20T14:29:34.279" v="1984" actId="478"/>
          <ac:spMkLst>
            <pc:docMk/>
            <pc:sldMk cId="4016392741" sldId="268"/>
            <ac:spMk id="2" creationId="{CA2C1579-BB6C-4EEC-BD76-210F1F36FF12}"/>
          </ac:spMkLst>
        </pc:spChg>
        <pc:spChg chg="del">
          <ac:chgData name="Souvik Ganguly" userId="706dbd4073dc223c" providerId="LiveId" clId="{47694C6F-FCC3-4873-B0F8-280E90D34302}" dt="2020-12-20T14:29:38.470" v="1985" actId="478"/>
          <ac:spMkLst>
            <pc:docMk/>
            <pc:sldMk cId="4016392741" sldId="268"/>
            <ac:spMk id="3" creationId="{34F38B2C-4164-476D-ADC1-5A01A75F8262}"/>
          </ac:spMkLst>
        </pc:spChg>
        <pc:spChg chg="add del mod">
          <ac:chgData name="Souvik Ganguly" userId="706dbd4073dc223c" providerId="LiveId" clId="{47694C6F-FCC3-4873-B0F8-280E90D34302}" dt="2020-12-20T14:31:01.022" v="1995" actId="478"/>
          <ac:spMkLst>
            <pc:docMk/>
            <pc:sldMk cId="4016392741" sldId="268"/>
            <ac:spMk id="6" creationId="{D11CCB6E-7864-4500-9EA7-2CAEF41F4CEF}"/>
          </ac:spMkLst>
        </pc:spChg>
        <pc:spChg chg="add mod">
          <ac:chgData name="Souvik Ganguly" userId="706dbd4073dc223c" providerId="LiveId" clId="{47694C6F-FCC3-4873-B0F8-280E90D34302}" dt="2020-12-20T14:56:25.931" v="2211" actId="20577"/>
          <ac:spMkLst>
            <pc:docMk/>
            <pc:sldMk cId="4016392741" sldId="268"/>
            <ac:spMk id="7" creationId="{303C41AA-1E18-43D2-9433-A249FF53BC35}"/>
          </ac:spMkLst>
        </pc:spChg>
        <pc:spChg chg="add mod">
          <ac:chgData name="Souvik Ganguly" userId="706dbd4073dc223c" providerId="LiveId" clId="{47694C6F-FCC3-4873-B0F8-280E90D34302}" dt="2020-12-20T14:57:07.047" v="2219" actId="20577"/>
          <ac:spMkLst>
            <pc:docMk/>
            <pc:sldMk cId="4016392741" sldId="268"/>
            <ac:spMk id="8" creationId="{4D69B8CE-F991-47F7-8F2A-F7C7BC818493}"/>
          </ac:spMkLst>
        </pc:spChg>
        <pc:spChg chg="add mod">
          <ac:chgData name="Souvik Ganguly" userId="706dbd4073dc223c" providerId="LiveId" clId="{47694C6F-FCC3-4873-B0F8-280E90D34302}" dt="2020-12-20T14:34:26.399" v="2028" actId="14100"/>
          <ac:spMkLst>
            <pc:docMk/>
            <pc:sldMk cId="4016392741" sldId="268"/>
            <ac:spMk id="10" creationId="{998158BB-4AF8-4F64-97EC-AC8251E1EF5F}"/>
          </ac:spMkLst>
        </pc:spChg>
        <pc:picChg chg="add mod">
          <ac:chgData name="Souvik Ganguly" userId="706dbd4073dc223c" providerId="LiveId" clId="{47694C6F-FCC3-4873-B0F8-280E90D34302}" dt="2020-12-20T14:29:42.199" v="1987" actId="1076"/>
          <ac:picMkLst>
            <pc:docMk/>
            <pc:sldMk cId="4016392741" sldId="268"/>
            <ac:picMk id="4" creationId="{9C9C0DD6-DC08-4C93-AAB6-47C1850FB802}"/>
          </ac:picMkLst>
        </pc:picChg>
        <pc:picChg chg="add mod">
          <ac:chgData name="Souvik Ganguly" userId="706dbd4073dc223c" providerId="LiveId" clId="{47694C6F-FCC3-4873-B0F8-280E90D34302}" dt="2020-12-20T14:31:04.935" v="1996" actId="1076"/>
          <ac:picMkLst>
            <pc:docMk/>
            <pc:sldMk cId="4016392741" sldId="268"/>
            <ac:picMk id="5" creationId="{AB13A127-BDB7-427F-8664-81650A3FF200}"/>
          </ac:picMkLst>
        </pc:picChg>
        <pc:picChg chg="add mod">
          <ac:chgData name="Souvik Ganguly" userId="706dbd4073dc223c" providerId="LiveId" clId="{47694C6F-FCC3-4873-B0F8-280E90D34302}" dt="2020-12-20T14:32:52.238" v="2015" actId="1076"/>
          <ac:picMkLst>
            <pc:docMk/>
            <pc:sldMk cId="4016392741" sldId="268"/>
            <ac:picMk id="9" creationId="{1DCD832E-D1E6-49C3-BF66-5A69C0AD42B3}"/>
          </ac:picMkLst>
        </pc:picChg>
      </pc:sldChg>
      <pc:sldChg chg="addSp delSp modSp new mod">
        <pc:chgData name="Souvik Ganguly" userId="706dbd4073dc223c" providerId="LiveId" clId="{47694C6F-FCC3-4873-B0F8-280E90D34302}" dt="2020-12-20T14:57:17.373" v="2220"/>
        <pc:sldMkLst>
          <pc:docMk/>
          <pc:sldMk cId="2535414299" sldId="269"/>
        </pc:sldMkLst>
        <pc:spChg chg="del">
          <ac:chgData name="Souvik Ganguly" userId="706dbd4073dc223c" providerId="LiveId" clId="{47694C6F-FCC3-4873-B0F8-280E90D34302}" dt="2020-12-20T14:34:37.906" v="2030" actId="478"/>
          <ac:spMkLst>
            <pc:docMk/>
            <pc:sldMk cId="2535414299" sldId="269"/>
            <ac:spMk id="2" creationId="{A4745C4E-FE30-4028-A7CE-7FFA650B6DD6}"/>
          </ac:spMkLst>
        </pc:spChg>
        <pc:spChg chg="del">
          <ac:chgData name="Souvik Ganguly" userId="706dbd4073dc223c" providerId="LiveId" clId="{47694C6F-FCC3-4873-B0F8-280E90D34302}" dt="2020-12-20T14:34:39.868" v="2031" actId="478"/>
          <ac:spMkLst>
            <pc:docMk/>
            <pc:sldMk cId="2535414299" sldId="269"/>
            <ac:spMk id="3" creationId="{BD74DC60-5DB9-4F08-B8AA-D6567F2D43EE}"/>
          </ac:spMkLst>
        </pc:spChg>
        <pc:spChg chg="add mod">
          <ac:chgData name="Souvik Ganguly" userId="706dbd4073dc223c" providerId="LiveId" clId="{47694C6F-FCC3-4873-B0F8-280E90D34302}" dt="2020-12-20T14:56:36.765" v="2212"/>
          <ac:spMkLst>
            <pc:docMk/>
            <pc:sldMk cId="2535414299" sldId="269"/>
            <ac:spMk id="6" creationId="{01B89E0A-BD25-412E-B4AF-9C65D9CCB40E}"/>
          </ac:spMkLst>
        </pc:spChg>
        <pc:spChg chg="add mod">
          <ac:chgData name="Souvik Ganguly" userId="706dbd4073dc223c" providerId="LiveId" clId="{47694C6F-FCC3-4873-B0F8-280E90D34302}" dt="2020-12-20T14:57:17.373" v="2220"/>
          <ac:spMkLst>
            <pc:docMk/>
            <pc:sldMk cId="2535414299" sldId="269"/>
            <ac:spMk id="7" creationId="{FE9D04FE-6640-43FE-9B74-9B7FD762FA20}"/>
          </ac:spMkLst>
        </pc:spChg>
        <pc:spChg chg="add mod">
          <ac:chgData name="Souvik Ganguly" userId="706dbd4073dc223c" providerId="LiveId" clId="{47694C6F-FCC3-4873-B0F8-280E90D34302}" dt="2020-12-20T14:37:52.208" v="2067" actId="14100"/>
          <ac:spMkLst>
            <pc:docMk/>
            <pc:sldMk cId="2535414299" sldId="269"/>
            <ac:spMk id="9" creationId="{68D5A404-EAB8-49AC-B861-FEB8A1812D23}"/>
          </ac:spMkLst>
        </pc:spChg>
        <pc:picChg chg="add mod modCrop">
          <ac:chgData name="Souvik Ganguly" userId="706dbd4073dc223c" providerId="LiveId" clId="{47694C6F-FCC3-4873-B0F8-280E90D34302}" dt="2020-12-20T14:35:40.142" v="2041" actId="1076"/>
          <ac:picMkLst>
            <pc:docMk/>
            <pc:sldMk cId="2535414299" sldId="269"/>
            <ac:picMk id="4" creationId="{A0ABEBC0-4A96-4658-B217-ACA850A708C4}"/>
          </ac:picMkLst>
        </pc:picChg>
        <pc:picChg chg="add mod">
          <ac:chgData name="Souvik Ganguly" userId="706dbd4073dc223c" providerId="LiveId" clId="{47694C6F-FCC3-4873-B0F8-280E90D34302}" dt="2020-12-20T14:35:31.734" v="2040" actId="14100"/>
          <ac:picMkLst>
            <pc:docMk/>
            <pc:sldMk cId="2535414299" sldId="269"/>
            <ac:picMk id="5" creationId="{8D96E13C-919C-487A-86AE-792565E80C0E}"/>
          </ac:picMkLst>
        </pc:picChg>
        <pc:picChg chg="add mod">
          <ac:chgData name="Souvik Ganguly" userId="706dbd4073dc223c" providerId="LiveId" clId="{47694C6F-FCC3-4873-B0F8-280E90D34302}" dt="2020-12-20T14:37:07.872" v="2061" actId="1076"/>
          <ac:picMkLst>
            <pc:docMk/>
            <pc:sldMk cId="2535414299" sldId="269"/>
            <ac:picMk id="8" creationId="{3324ED38-283C-429D-A74E-470E969893C6}"/>
          </ac:picMkLst>
        </pc:picChg>
      </pc:sldChg>
      <pc:sldChg chg="addSp delSp modSp new mod">
        <pc:chgData name="Souvik Ganguly" userId="706dbd4073dc223c" providerId="LiveId" clId="{47694C6F-FCC3-4873-B0F8-280E90D34302}" dt="2020-12-20T14:57:21.922" v="2221"/>
        <pc:sldMkLst>
          <pc:docMk/>
          <pc:sldMk cId="1733491517" sldId="270"/>
        </pc:sldMkLst>
        <pc:spChg chg="del">
          <ac:chgData name="Souvik Ganguly" userId="706dbd4073dc223c" providerId="LiveId" clId="{47694C6F-FCC3-4873-B0F8-280E90D34302}" dt="2020-12-20T14:38:25.774" v="2069" actId="478"/>
          <ac:spMkLst>
            <pc:docMk/>
            <pc:sldMk cId="1733491517" sldId="270"/>
            <ac:spMk id="2" creationId="{5D8DA4D7-8B37-437B-B76F-9512105AC9B6}"/>
          </ac:spMkLst>
        </pc:spChg>
        <pc:spChg chg="del">
          <ac:chgData name="Souvik Ganguly" userId="706dbd4073dc223c" providerId="LiveId" clId="{47694C6F-FCC3-4873-B0F8-280E90D34302}" dt="2020-12-20T14:38:28.457" v="2070" actId="478"/>
          <ac:spMkLst>
            <pc:docMk/>
            <pc:sldMk cId="1733491517" sldId="270"/>
            <ac:spMk id="3" creationId="{FCC31FA4-0C67-4DC5-9D9B-F4FFB6FB6550}"/>
          </ac:spMkLst>
        </pc:spChg>
        <pc:spChg chg="add mod">
          <ac:chgData name="Souvik Ganguly" userId="706dbd4073dc223c" providerId="LiveId" clId="{47694C6F-FCC3-4873-B0F8-280E90D34302}" dt="2020-12-20T14:56:41.528" v="2213"/>
          <ac:spMkLst>
            <pc:docMk/>
            <pc:sldMk cId="1733491517" sldId="270"/>
            <ac:spMk id="7" creationId="{D6D9F3D1-4E4F-4BB0-8A3F-D9FE81BBCE07}"/>
          </ac:spMkLst>
        </pc:spChg>
        <pc:spChg chg="add mod">
          <ac:chgData name="Souvik Ganguly" userId="706dbd4073dc223c" providerId="LiveId" clId="{47694C6F-FCC3-4873-B0F8-280E90D34302}" dt="2020-12-20T14:57:21.922" v="2221"/>
          <ac:spMkLst>
            <pc:docMk/>
            <pc:sldMk cId="1733491517" sldId="270"/>
            <ac:spMk id="9" creationId="{CBDC2522-63FF-4129-BC3E-C199AE069F00}"/>
          </ac:spMkLst>
        </pc:spChg>
        <pc:spChg chg="add mod">
          <ac:chgData name="Souvik Ganguly" userId="706dbd4073dc223c" providerId="LiveId" clId="{47694C6F-FCC3-4873-B0F8-280E90D34302}" dt="2020-12-20T14:41:20.678" v="2101" actId="20577"/>
          <ac:spMkLst>
            <pc:docMk/>
            <pc:sldMk cId="1733491517" sldId="270"/>
            <ac:spMk id="12" creationId="{D62D5F52-B501-490F-A0FF-490482590D63}"/>
          </ac:spMkLst>
        </pc:spChg>
        <pc:picChg chg="add mod">
          <ac:chgData name="Souvik Ganguly" userId="706dbd4073dc223c" providerId="LiveId" clId="{47694C6F-FCC3-4873-B0F8-280E90D34302}" dt="2020-12-20T14:38:43.966" v="2075" actId="1076"/>
          <ac:picMkLst>
            <pc:docMk/>
            <pc:sldMk cId="1733491517" sldId="270"/>
            <ac:picMk id="4" creationId="{8DFFEBDD-F659-4F03-8BDE-467E8DD8CC2E}"/>
          </ac:picMkLst>
        </pc:picChg>
        <pc:picChg chg="add mod">
          <ac:chgData name="Souvik Ganguly" userId="706dbd4073dc223c" providerId="LiveId" clId="{47694C6F-FCC3-4873-B0F8-280E90D34302}" dt="2020-12-20T14:38:45.845" v="2076" actId="1076"/>
          <ac:picMkLst>
            <pc:docMk/>
            <pc:sldMk cId="1733491517" sldId="270"/>
            <ac:picMk id="5" creationId="{B5AE25E0-C286-4A5F-AC75-E791835B1106}"/>
          </ac:picMkLst>
        </pc:picChg>
        <pc:picChg chg="add mod">
          <ac:chgData name="Souvik Ganguly" userId="706dbd4073dc223c" providerId="LiveId" clId="{47694C6F-FCC3-4873-B0F8-280E90D34302}" dt="2020-12-20T14:39:39.167" v="2085" actId="1076"/>
          <ac:picMkLst>
            <pc:docMk/>
            <pc:sldMk cId="1733491517" sldId="270"/>
            <ac:picMk id="10" creationId="{057A6A24-5B5C-41D5-A94B-4370047A0F65}"/>
          </ac:picMkLst>
        </pc:picChg>
      </pc:sldChg>
      <pc:sldChg chg="addSp delSp modSp new mod">
        <pc:chgData name="Souvik Ganguly" userId="706dbd4073dc223c" providerId="LiveId" clId="{47694C6F-FCC3-4873-B0F8-280E90D34302}" dt="2020-12-20T14:57:25.589" v="2222"/>
        <pc:sldMkLst>
          <pc:docMk/>
          <pc:sldMk cId="3419455862" sldId="271"/>
        </pc:sldMkLst>
        <pc:spChg chg="del">
          <ac:chgData name="Souvik Ganguly" userId="706dbd4073dc223c" providerId="LiveId" clId="{47694C6F-FCC3-4873-B0F8-280E90D34302}" dt="2020-12-20T14:41:35.370" v="2102" actId="478"/>
          <ac:spMkLst>
            <pc:docMk/>
            <pc:sldMk cId="3419455862" sldId="271"/>
            <ac:spMk id="2" creationId="{146ECCEF-EFB6-486F-9C9E-6686FCB44ED7}"/>
          </ac:spMkLst>
        </pc:spChg>
        <pc:spChg chg="del">
          <ac:chgData name="Souvik Ganguly" userId="706dbd4073dc223c" providerId="LiveId" clId="{47694C6F-FCC3-4873-B0F8-280E90D34302}" dt="2020-12-20T14:41:37.879" v="2103" actId="478"/>
          <ac:spMkLst>
            <pc:docMk/>
            <pc:sldMk cId="3419455862" sldId="271"/>
            <ac:spMk id="3" creationId="{67830FC2-9B06-4906-AA2E-DC2CC20761A8}"/>
          </ac:spMkLst>
        </pc:spChg>
        <pc:spChg chg="add mod">
          <ac:chgData name="Souvik Ganguly" userId="706dbd4073dc223c" providerId="LiveId" clId="{47694C6F-FCC3-4873-B0F8-280E90D34302}" dt="2020-12-20T14:56:45.252" v="2214"/>
          <ac:spMkLst>
            <pc:docMk/>
            <pc:sldMk cId="3419455862" sldId="271"/>
            <ac:spMk id="7" creationId="{F5A973EA-6653-4F99-BFA9-E5DF69025052}"/>
          </ac:spMkLst>
        </pc:spChg>
        <pc:spChg chg="add mod">
          <ac:chgData name="Souvik Ganguly" userId="706dbd4073dc223c" providerId="LiveId" clId="{47694C6F-FCC3-4873-B0F8-280E90D34302}" dt="2020-12-20T14:57:25.589" v="2222"/>
          <ac:spMkLst>
            <pc:docMk/>
            <pc:sldMk cId="3419455862" sldId="271"/>
            <ac:spMk id="9" creationId="{BCAF8140-7DBD-43C0-926A-55C1091ECC13}"/>
          </ac:spMkLst>
        </pc:spChg>
        <pc:spChg chg="add mod">
          <ac:chgData name="Souvik Ganguly" userId="706dbd4073dc223c" providerId="LiveId" clId="{47694C6F-FCC3-4873-B0F8-280E90D34302}" dt="2020-12-20T14:45:51.523" v="2151" actId="108"/>
          <ac:spMkLst>
            <pc:docMk/>
            <pc:sldMk cId="3419455862" sldId="271"/>
            <ac:spMk id="12" creationId="{A9DC622A-3802-444F-A9E6-345CEBAE8226}"/>
          </ac:spMkLst>
        </pc:spChg>
        <pc:picChg chg="add mod">
          <ac:chgData name="Souvik Ganguly" userId="706dbd4073dc223c" providerId="LiveId" clId="{47694C6F-FCC3-4873-B0F8-280E90D34302}" dt="2020-12-20T14:44:03.742" v="2128" actId="14100"/>
          <ac:picMkLst>
            <pc:docMk/>
            <pc:sldMk cId="3419455862" sldId="271"/>
            <ac:picMk id="4" creationId="{62C8033E-A9AE-4FC8-BA90-68197D793D88}"/>
          </ac:picMkLst>
        </pc:picChg>
        <pc:picChg chg="add mod modCrop">
          <ac:chgData name="Souvik Ganguly" userId="706dbd4073dc223c" providerId="LiveId" clId="{47694C6F-FCC3-4873-B0F8-280E90D34302}" dt="2020-12-20T14:44:06.590" v="2129" actId="14100"/>
          <ac:picMkLst>
            <pc:docMk/>
            <pc:sldMk cId="3419455862" sldId="271"/>
            <ac:picMk id="5" creationId="{B64C9A69-700F-4B78-982B-1F0866AD8DF0}"/>
          </ac:picMkLst>
        </pc:picChg>
        <pc:picChg chg="add mod">
          <ac:chgData name="Souvik Ganguly" userId="706dbd4073dc223c" providerId="LiveId" clId="{47694C6F-FCC3-4873-B0F8-280E90D34302}" dt="2020-12-20T14:44:57.429" v="2142" actId="14100"/>
          <ac:picMkLst>
            <pc:docMk/>
            <pc:sldMk cId="3419455862" sldId="271"/>
            <ac:picMk id="10" creationId="{C5218AF7-DE08-4AE7-8459-5D1D1372699C}"/>
          </ac:picMkLst>
        </pc:picChg>
      </pc:sldChg>
      <pc:sldChg chg="addSp delSp modSp new mod">
        <pc:chgData name="Souvik Ganguly" userId="706dbd4073dc223c" providerId="LiveId" clId="{47694C6F-FCC3-4873-B0F8-280E90D34302}" dt="2020-12-20T14:57:31.054" v="2223"/>
        <pc:sldMkLst>
          <pc:docMk/>
          <pc:sldMk cId="3283849853" sldId="272"/>
        </pc:sldMkLst>
        <pc:spChg chg="del">
          <ac:chgData name="Souvik Ganguly" userId="706dbd4073dc223c" providerId="LiveId" clId="{47694C6F-FCC3-4873-B0F8-280E90D34302}" dt="2020-12-20T14:48:17.891" v="2153" actId="478"/>
          <ac:spMkLst>
            <pc:docMk/>
            <pc:sldMk cId="3283849853" sldId="272"/>
            <ac:spMk id="2" creationId="{9D5BF002-F894-4C7D-8ABA-75C923D19849}"/>
          </ac:spMkLst>
        </pc:spChg>
        <pc:spChg chg="del">
          <ac:chgData name="Souvik Ganguly" userId="706dbd4073dc223c" providerId="LiveId" clId="{47694C6F-FCC3-4873-B0F8-280E90D34302}" dt="2020-12-20T14:48:20.444" v="2154" actId="478"/>
          <ac:spMkLst>
            <pc:docMk/>
            <pc:sldMk cId="3283849853" sldId="272"/>
            <ac:spMk id="3" creationId="{FECA693F-D14F-4610-888B-B8A1B95D7FE9}"/>
          </ac:spMkLst>
        </pc:spChg>
        <pc:spChg chg="add mod">
          <ac:chgData name="Souvik Ganguly" userId="706dbd4073dc223c" providerId="LiveId" clId="{47694C6F-FCC3-4873-B0F8-280E90D34302}" dt="2020-12-20T14:56:49.925" v="2215"/>
          <ac:spMkLst>
            <pc:docMk/>
            <pc:sldMk cId="3283849853" sldId="272"/>
            <ac:spMk id="7" creationId="{7573E464-FDD0-4A5F-82A2-A7444CAD513E}"/>
          </ac:spMkLst>
        </pc:spChg>
        <pc:spChg chg="add mod">
          <ac:chgData name="Souvik Ganguly" userId="706dbd4073dc223c" providerId="LiveId" clId="{47694C6F-FCC3-4873-B0F8-280E90D34302}" dt="2020-12-20T14:57:31.054" v="2223"/>
          <ac:spMkLst>
            <pc:docMk/>
            <pc:sldMk cId="3283849853" sldId="272"/>
            <ac:spMk id="9" creationId="{1430B65E-06A9-4DA3-9522-09D1F480B6C2}"/>
          </ac:spMkLst>
        </pc:spChg>
        <pc:picChg chg="add mod">
          <ac:chgData name="Souvik Ganguly" userId="706dbd4073dc223c" providerId="LiveId" clId="{47694C6F-FCC3-4873-B0F8-280E90D34302}" dt="2020-12-20T14:48:30.015" v="2157" actId="1076"/>
          <ac:picMkLst>
            <pc:docMk/>
            <pc:sldMk cId="3283849853" sldId="272"/>
            <ac:picMk id="4" creationId="{C0F4B761-04F1-46F4-9241-1679781A21EA}"/>
          </ac:picMkLst>
        </pc:picChg>
        <pc:picChg chg="add mod">
          <ac:chgData name="Souvik Ganguly" userId="706dbd4073dc223c" providerId="LiveId" clId="{47694C6F-FCC3-4873-B0F8-280E90D34302}" dt="2020-12-20T14:48:36.181" v="2159" actId="1076"/>
          <ac:picMkLst>
            <pc:docMk/>
            <pc:sldMk cId="3283849853" sldId="272"/>
            <ac:picMk id="5" creationId="{7B55CB69-6321-4EFC-97E5-DC5C5EE17840}"/>
          </ac:picMkLst>
        </pc:picChg>
      </pc:sldChg>
      <pc:sldChg chg="addSp delSp modSp new mod">
        <pc:chgData name="Souvik Ganguly" userId="706dbd4073dc223c" providerId="LiveId" clId="{47694C6F-FCC3-4873-B0F8-280E90D34302}" dt="2020-12-20T14:57:38.106" v="2224"/>
        <pc:sldMkLst>
          <pc:docMk/>
          <pc:sldMk cId="955332245" sldId="273"/>
        </pc:sldMkLst>
        <pc:spChg chg="del">
          <ac:chgData name="Souvik Ganguly" userId="706dbd4073dc223c" providerId="LiveId" clId="{47694C6F-FCC3-4873-B0F8-280E90D34302}" dt="2020-12-20T14:49:52.260" v="2173" actId="478"/>
          <ac:spMkLst>
            <pc:docMk/>
            <pc:sldMk cId="955332245" sldId="273"/>
            <ac:spMk id="2" creationId="{92938553-7689-4D2E-8907-55DA94BCAF69}"/>
          </ac:spMkLst>
        </pc:spChg>
        <pc:spChg chg="del">
          <ac:chgData name="Souvik Ganguly" userId="706dbd4073dc223c" providerId="LiveId" clId="{47694C6F-FCC3-4873-B0F8-280E90D34302}" dt="2020-12-20T14:49:55.002" v="2174" actId="478"/>
          <ac:spMkLst>
            <pc:docMk/>
            <pc:sldMk cId="955332245" sldId="273"/>
            <ac:spMk id="3" creationId="{C0C47046-4EA1-4FFC-805C-2A5A2CFF2B51}"/>
          </ac:spMkLst>
        </pc:spChg>
        <pc:spChg chg="add mod">
          <ac:chgData name="Souvik Ganguly" userId="706dbd4073dc223c" providerId="LiveId" clId="{47694C6F-FCC3-4873-B0F8-280E90D34302}" dt="2020-12-20T14:56:53.792" v="2216"/>
          <ac:spMkLst>
            <pc:docMk/>
            <pc:sldMk cId="955332245" sldId="273"/>
            <ac:spMk id="7" creationId="{C9BFB565-E657-4CB3-9399-E7EB9710DD3A}"/>
          </ac:spMkLst>
        </pc:spChg>
        <pc:spChg chg="add mod">
          <ac:chgData name="Souvik Ganguly" userId="706dbd4073dc223c" providerId="LiveId" clId="{47694C6F-FCC3-4873-B0F8-280E90D34302}" dt="2020-12-20T14:57:38.106" v="2224"/>
          <ac:spMkLst>
            <pc:docMk/>
            <pc:sldMk cId="955332245" sldId="273"/>
            <ac:spMk id="9" creationId="{80541BBC-57A7-4415-A84E-23F6B3D02EE0}"/>
          </ac:spMkLst>
        </pc:spChg>
        <pc:picChg chg="add mod">
          <ac:chgData name="Souvik Ganguly" userId="706dbd4073dc223c" providerId="LiveId" clId="{47694C6F-FCC3-4873-B0F8-280E90D34302}" dt="2020-12-20T14:50:04.766" v="2177" actId="1076"/>
          <ac:picMkLst>
            <pc:docMk/>
            <pc:sldMk cId="955332245" sldId="273"/>
            <ac:picMk id="4" creationId="{4650EF68-1097-4225-804D-BE95AC0B35BB}"/>
          </ac:picMkLst>
        </pc:picChg>
        <pc:picChg chg="add mod">
          <ac:chgData name="Souvik Ganguly" userId="706dbd4073dc223c" providerId="LiveId" clId="{47694C6F-FCC3-4873-B0F8-280E90D34302}" dt="2020-12-20T14:50:12.630" v="2179" actId="14100"/>
          <ac:picMkLst>
            <pc:docMk/>
            <pc:sldMk cId="955332245" sldId="273"/>
            <ac:picMk id="5" creationId="{82FF456B-5E47-424D-BD53-399F4381D8B7}"/>
          </ac:picMkLst>
        </pc:picChg>
      </pc:sldChg>
      <pc:sldChg chg="addSp delSp modSp new mod">
        <pc:chgData name="Souvik Ganguly" userId="706dbd4073dc223c" providerId="LiveId" clId="{47694C6F-FCC3-4873-B0F8-280E90D34302}" dt="2020-12-20T15:08:58.448" v="2820" actId="313"/>
        <pc:sldMkLst>
          <pc:docMk/>
          <pc:sldMk cId="3128087493" sldId="274"/>
        </pc:sldMkLst>
        <pc:spChg chg="del">
          <ac:chgData name="Souvik Ganguly" userId="706dbd4073dc223c" providerId="LiveId" clId="{47694C6F-FCC3-4873-B0F8-280E90D34302}" dt="2020-12-20T15:00:17.058" v="2226" actId="478"/>
          <ac:spMkLst>
            <pc:docMk/>
            <pc:sldMk cId="3128087493" sldId="274"/>
            <ac:spMk id="2" creationId="{19D7F6C3-320B-413A-9556-0D31E94CC135}"/>
          </ac:spMkLst>
        </pc:spChg>
        <pc:spChg chg="del">
          <ac:chgData name="Souvik Ganguly" userId="706dbd4073dc223c" providerId="LiveId" clId="{47694C6F-FCC3-4873-B0F8-280E90D34302}" dt="2020-12-20T15:00:22.331" v="2227" actId="478"/>
          <ac:spMkLst>
            <pc:docMk/>
            <pc:sldMk cId="3128087493" sldId="274"/>
            <ac:spMk id="3" creationId="{D2B2EE72-905F-4D14-A3C7-D5943157819C}"/>
          </ac:spMkLst>
        </pc:spChg>
        <pc:spChg chg="add del">
          <ac:chgData name="Souvik Ganguly" userId="706dbd4073dc223c" providerId="LiveId" clId="{47694C6F-FCC3-4873-B0F8-280E90D34302}" dt="2020-12-20T15:00:26.032" v="2229" actId="22"/>
          <ac:spMkLst>
            <pc:docMk/>
            <pc:sldMk cId="3128087493" sldId="274"/>
            <ac:spMk id="5" creationId="{B2189FD6-97FE-4F63-B9B0-4CAF5996B215}"/>
          </ac:spMkLst>
        </pc:spChg>
        <pc:spChg chg="add mod">
          <ac:chgData name="Souvik Ganguly" userId="706dbd4073dc223c" providerId="LiveId" clId="{47694C6F-FCC3-4873-B0F8-280E90D34302}" dt="2020-12-20T15:08:20.399" v="2814" actId="14100"/>
          <ac:spMkLst>
            <pc:docMk/>
            <pc:sldMk cId="3128087493" sldId="274"/>
            <ac:spMk id="8" creationId="{157B13F5-B8A2-4AB7-8B40-9A2E433455EA}"/>
          </ac:spMkLst>
        </pc:spChg>
        <pc:spChg chg="add mod">
          <ac:chgData name="Souvik Ganguly" userId="706dbd4073dc223c" providerId="LiveId" clId="{47694C6F-FCC3-4873-B0F8-280E90D34302}" dt="2020-12-20T15:08:58.448" v="2820" actId="313"/>
          <ac:spMkLst>
            <pc:docMk/>
            <pc:sldMk cId="3128087493" sldId="274"/>
            <ac:spMk id="11" creationId="{36417A8E-0A5A-4963-B5AB-E85F44D2C4CE}"/>
          </ac:spMkLst>
        </pc:spChg>
        <pc:picChg chg="add mod modCrop">
          <ac:chgData name="Souvik Ganguly" userId="706dbd4073dc223c" providerId="LiveId" clId="{47694C6F-FCC3-4873-B0F8-280E90D34302}" dt="2020-12-20T15:07:51.645" v="2809" actId="732"/>
          <ac:picMkLst>
            <pc:docMk/>
            <pc:sldMk cId="3128087493" sldId="274"/>
            <ac:picMk id="6" creationId="{8038177B-2BF1-4A9C-872F-9A69B736D11D}"/>
          </ac:picMkLst>
        </pc:picChg>
        <pc:picChg chg="add mod modCrop">
          <ac:chgData name="Souvik Ganguly" userId="706dbd4073dc223c" providerId="LiveId" clId="{47694C6F-FCC3-4873-B0F8-280E90D34302}" dt="2020-12-20T15:08:03.188" v="2812" actId="732"/>
          <ac:picMkLst>
            <pc:docMk/>
            <pc:sldMk cId="3128087493" sldId="274"/>
            <ac:picMk id="9" creationId="{F16C2D81-3E6C-4A0E-9536-B0769D460ABB}"/>
          </ac:picMkLst>
        </pc:picChg>
      </pc:sldChg>
      <pc:sldChg chg="addSp delSp modSp new mod">
        <pc:chgData name="Souvik Ganguly" userId="706dbd4073dc223c" providerId="LiveId" clId="{47694C6F-FCC3-4873-B0F8-280E90D34302}" dt="2020-12-20T15:06:20.790" v="2800" actId="20577"/>
        <pc:sldMkLst>
          <pc:docMk/>
          <pc:sldMk cId="343427008" sldId="275"/>
        </pc:sldMkLst>
        <pc:spChg chg="del">
          <ac:chgData name="Souvik Ganguly" userId="706dbd4073dc223c" providerId="LiveId" clId="{47694C6F-FCC3-4873-B0F8-280E90D34302}" dt="2020-12-20T15:04:14.259" v="2625" actId="478"/>
          <ac:spMkLst>
            <pc:docMk/>
            <pc:sldMk cId="343427008" sldId="275"/>
            <ac:spMk id="2" creationId="{1191F946-815B-45CF-B433-CA15F0EB44AC}"/>
          </ac:spMkLst>
        </pc:spChg>
        <pc:spChg chg="del">
          <ac:chgData name="Souvik Ganguly" userId="706dbd4073dc223c" providerId="LiveId" clId="{47694C6F-FCC3-4873-B0F8-280E90D34302}" dt="2020-12-20T15:04:17.121" v="2626" actId="478"/>
          <ac:spMkLst>
            <pc:docMk/>
            <pc:sldMk cId="343427008" sldId="275"/>
            <ac:spMk id="3" creationId="{E16EE58D-64D0-43D3-82FF-4548170EE80D}"/>
          </ac:spMkLst>
        </pc:spChg>
        <pc:spChg chg="add mod">
          <ac:chgData name="Souvik Ganguly" userId="706dbd4073dc223c" providerId="LiveId" clId="{47694C6F-FCC3-4873-B0F8-280E90D34302}" dt="2020-12-20T15:06:20.790" v="2800" actId="20577"/>
          <ac:spMkLst>
            <pc:docMk/>
            <pc:sldMk cId="343427008" sldId="275"/>
            <ac:spMk id="8" creationId="{2126BD01-5C7E-4FE5-AA81-08C766A1CC0E}"/>
          </ac:spMkLst>
        </pc:spChg>
        <pc:picChg chg="add mod">
          <ac:chgData name="Souvik Ganguly" userId="706dbd4073dc223c" providerId="LiveId" clId="{47694C6F-FCC3-4873-B0F8-280E90D34302}" dt="2020-12-20T15:04:45.052" v="2634" actId="14100"/>
          <ac:picMkLst>
            <pc:docMk/>
            <pc:sldMk cId="343427008" sldId="275"/>
            <ac:picMk id="4" creationId="{0C870AE8-4DB3-4012-B26D-FBDCCE870753}"/>
          </ac:picMkLst>
        </pc:picChg>
        <pc:picChg chg="add mod">
          <ac:chgData name="Souvik Ganguly" userId="706dbd4073dc223c" providerId="LiveId" clId="{47694C6F-FCC3-4873-B0F8-280E90D34302}" dt="2020-12-20T15:04:48.180" v="2635" actId="14100"/>
          <ac:picMkLst>
            <pc:docMk/>
            <pc:sldMk cId="343427008" sldId="275"/>
            <ac:picMk id="5" creationId="{7B36358B-B9ED-4D09-BBC6-2231160B204C}"/>
          </ac:picMkLst>
        </pc:picChg>
        <pc:picChg chg="add mod">
          <ac:chgData name="Souvik Ganguly" userId="706dbd4073dc223c" providerId="LiveId" clId="{47694C6F-FCC3-4873-B0F8-280E90D34302}" dt="2020-12-20T15:04:51.580" v="2636" actId="14100"/>
          <ac:picMkLst>
            <pc:docMk/>
            <pc:sldMk cId="343427008" sldId="275"/>
            <ac:picMk id="6" creationId="{550C6C78-2B12-43FC-A35E-333F613311E6}"/>
          </ac:picMkLst>
        </pc:picChg>
      </pc:sldChg>
      <pc:sldChg chg="addSp delSp modSp new mod">
        <pc:chgData name="Souvik Ganguly" userId="706dbd4073dc223c" providerId="LiveId" clId="{47694C6F-FCC3-4873-B0F8-280E90D34302}" dt="2020-12-20T15:17:46.841" v="3023" actId="20577"/>
        <pc:sldMkLst>
          <pc:docMk/>
          <pc:sldMk cId="389964438" sldId="276"/>
        </pc:sldMkLst>
        <pc:spChg chg="del">
          <ac:chgData name="Souvik Ganguly" userId="706dbd4073dc223c" providerId="LiveId" clId="{47694C6F-FCC3-4873-B0F8-280E90D34302}" dt="2020-12-20T15:11:46.852" v="2822" actId="478"/>
          <ac:spMkLst>
            <pc:docMk/>
            <pc:sldMk cId="389964438" sldId="276"/>
            <ac:spMk id="2" creationId="{19FD120A-6A07-4769-8DC5-C3FFF3767ABA}"/>
          </ac:spMkLst>
        </pc:spChg>
        <pc:spChg chg="del">
          <ac:chgData name="Souvik Ganguly" userId="706dbd4073dc223c" providerId="LiveId" clId="{47694C6F-FCC3-4873-B0F8-280E90D34302}" dt="2020-12-20T15:11:49.822" v="2823" actId="478"/>
          <ac:spMkLst>
            <pc:docMk/>
            <pc:sldMk cId="389964438" sldId="276"/>
            <ac:spMk id="3" creationId="{35E8ADC7-184D-4743-A987-0892BED6A6B4}"/>
          </ac:spMkLst>
        </pc:spChg>
        <pc:spChg chg="add mod">
          <ac:chgData name="Souvik Ganguly" userId="706dbd4073dc223c" providerId="LiveId" clId="{47694C6F-FCC3-4873-B0F8-280E90D34302}" dt="2020-12-20T15:17:46.841" v="3023" actId="20577"/>
          <ac:spMkLst>
            <pc:docMk/>
            <pc:sldMk cId="389964438" sldId="276"/>
            <ac:spMk id="6" creationId="{C4F64773-E937-4858-A73B-B571F81D47BF}"/>
          </ac:spMkLst>
        </pc:spChg>
        <pc:spChg chg="add mod">
          <ac:chgData name="Souvik Ganguly" userId="706dbd4073dc223c" providerId="LiveId" clId="{47694C6F-FCC3-4873-B0F8-280E90D34302}" dt="2020-12-20T15:17:36.404" v="3022" actId="14100"/>
          <ac:spMkLst>
            <pc:docMk/>
            <pc:sldMk cId="389964438" sldId="276"/>
            <ac:spMk id="7" creationId="{CF6F2918-4554-4743-8054-C77F82639A8F}"/>
          </ac:spMkLst>
        </pc:spChg>
        <pc:picChg chg="add mod">
          <ac:chgData name="Souvik Ganguly" userId="706dbd4073dc223c" providerId="LiveId" clId="{47694C6F-FCC3-4873-B0F8-280E90D34302}" dt="2020-12-20T15:17:13.276" v="3013" actId="1076"/>
          <ac:picMkLst>
            <pc:docMk/>
            <pc:sldMk cId="389964438" sldId="276"/>
            <ac:picMk id="4" creationId="{976D81AE-7D95-4AD3-ADB1-C44F9B64DB4A}"/>
          </ac:picMkLst>
        </pc:picChg>
      </pc:sldChg>
      <pc:sldChg chg="addSp delSp modSp new mod">
        <pc:chgData name="Souvik Ganguly" userId="706dbd4073dc223c" providerId="LiveId" clId="{47694C6F-FCC3-4873-B0F8-280E90D34302}" dt="2020-12-20T15:18:50.205" v="3039" actId="14100"/>
        <pc:sldMkLst>
          <pc:docMk/>
          <pc:sldMk cId="1200638696" sldId="277"/>
        </pc:sldMkLst>
        <pc:spChg chg="del">
          <ac:chgData name="Souvik Ganguly" userId="706dbd4073dc223c" providerId="LiveId" clId="{47694C6F-FCC3-4873-B0F8-280E90D34302}" dt="2020-12-20T15:12:41.550" v="2828" actId="478"/>
          <ac:spMkLst>
            <pc:docMk/>
            <pc:sldMk cId="1200638696" sldId="277"/>
            <ac:spMk id="2" creationId="{246C44CB-65C1-4D7D-BAA6-3C0EC004C139}"/>
          </ac:spMkLst>
        </pc:spChg>
        <pc:spChg chg="del">
          <ac:chgData name="Souvik Ganguly" userId="706dbd4073dc223c" providerId="LiveId" clId="{47694C6F-FCC3-4873-B0F8-280E90D34302}" dt="2020-12-20T15:12:43.786" v="2829" actId="478"/>
          <ac:spMkLst>
            <pc:docMk/>
            <pc:sldMk cId="1200638696" sldId="277"/>
            <ac:spMk id="3" creationId="{EDB8514A-37F4-4D76-9109-83C7E28B9AE9}"/>
          </ac:spMkLst>
        </pc:spChg>
        <pc:spChg chg="add mod">
          <ac:chgData name="Souvik Ganguly" userId="706dbd4073dc223c" providerId="LiveId" clId="{47694C6F-FCC3-4873-B0F8-280E90D34302}" dt="2020-12-20T15:18:50.205" v="3039" actId="14100"/>
          <ac:spMkLst>
            <pc:docMk/>
            <pc:sldMk cId="1200638696" sldId="277"/>
            <ac:spMk id="6" creationId="{EBCC2AC5-715B-43CB-9FBA-E852FBB3239E}"/>
          </ac:spMkLst>
        </pc:spChg>
        <pc:picChg chg="add mod">
          <ac:chgData name="Souvik Ganguly" userId="706dbd4073dc223c" providerId="LiveId" clId="{47694C6F-FCC3-4873-B0F8-280E90D34302}" dt="2020-12-20T15:18:44.875" v="3037" actId="1076"/>
          <ac:picMkLst>
            <pc:docMk/>
            <pc:sldMk cId="1200638696" sldId="277"/>
            <ac:picMk id="4" creationId="{30268548-B939-4D61-8DF5-345D00B00FB6}"/>
          </ac:picMkLst>
        </pc:picChg>
      </pc:sldChg>
      <pc:sldChg chg="addSp modSp new mod">
        <pc:chgData name="Souvik Ganguly" userId="706dbd4073dc223c" providerId="LiveId" clId="{47694C6F-FCC3-4873-B0F8-280E90D34302}" dt="2020-12-20T15:30:25.992" v="3291" actId="20577"/>
        <pc:sldMkLst>
          <pc:docMk/>
          <pc:sldMk cId="876631415" sldId="278"/>
        </pc:sldMkLst>
        <pc:spChg chg="mod">
          <ac:chgData name="Souvik Ganguly" userId="706dbd4073dc223c" providerId="LiveId" clId="{47694C6F-FCC3-4873-B0F8-280E90D34302}" dt="2020-12-20T15:21:28.237" v="3081" actId="20577"/>
          <ac:spMkLst>
            <pc:docMk/>
            <pc:sldMk cId="876631415" sldId="278"/>
            <ac:spMk id="2" creationId="{FF9A474F-480F-4F54-B2E4-31608CD73C77}"/>
          </ac:spMkLst>
        </pc:spChg>
        <pc:spChg chg="mod">
          <ac:chgData name="Souvik Ganguly" userId="706dbd4073dc223c" providerId="LiveId" clId="{47694C6F-FCC3-4873-B0F8-280E90D34302}" dt="2020-12-20T15:30:25.992" v="3291" actId="20577"/>
          <ac:spMkLst>
            <pc:docMk/>
            <pc:sldMk cId="876631415" sldId="278"/>
            <ac:spMk id="3" creationId="{107A12C1-6559-4FE9-9024-13FCE0AA5F46}"/>
          </ac:spMkLst>
        </pc:spChg>
        <pc:picChg chg="add mod">
          <ac:chgData name="Souvik Ganguly" userId="706dbd4073dc223c" providerId="LiveId" clId="{47694C6F-FCC3-4873-B0F8-280E90D34302}" dt="2020-12-20T15:29:12.659" v="3226" actId="1076"/>
          <ac:picMkLst>
            <pc:docMk/>
            <pc:sldMk cId="876631415" sldId="278"/>
            <ac:picMk id="5" creationId="{2E9F9822-A2E0-498F-B53E-1C01D40C7394}"/>
          </ac:picMkLst>
        </pc:picChg>
        <pc:picChg chg="add mod">
          <ac:chgData name="Souvik Ganguly" userId="706dbd4073dc223c" providerId="LiveId" clId="{47694C6F-FCC3-4873-B0F8-280E90D34302}" dt="2020-12-20T15:29:14.674" v="3227" actId="1076"/>
          <ac:picMkLst>
            <pc:docMk/>
            <pc:sldMk cId="876631415" sldId="278"/>
            <ac:picMk id="7" creationId="{6919E8AB-8E5A-466A-BC6C-78C933B289A8}"/>
          </ac:picMkLst>
        </pc:picChg>
      </pc:sldChg>
      <pc:sldChg chg="delSp modSp new mod">
        <pc:chgData name="Souvik Ganguly" userId="706dbd4073dc223c" providerId="LiveId" clId="{47694C6F-FCC3-4873-B0F8-280E90D34302}" dt="2020-12-20T16:18:10.264" v="3305" actId="14100"/>
        <pc:sldMkLst>
          <pc:docMk/>
          <pc:sldMk cId="3509821915" sldId="279"/>
        </pc:sldMkLst>
        <pc:spChg chg="mod">
          <ac:chgData name="Souvik Ganguly" userId="706dbd4073dc223c" providerId="LiveId" clId="{47694C6F-FCC3-4873-B0F8-280E90D34302}" dt="2020-12-20T16:18:10.264" v="3305" actId="14100"/>
          <ac:spMkLst>
            <pc:docMk/>
            <pc:sldMk cId="3509821915" sldId="279"/>
            <ac:spMk id="2" creationId="{A6CC886C-BBF1-4C9F-9BD8-1878B85C3C17}"/>
          </ac:spMkLst>
        </pc:spChg>
        <pc:spChg chg="del">
          <ac:chgData name="Souvik Ganguly" userId="706dbd4073dc223c" providerId="LiveId" clId="{47694C6F-FCC3-4873-B0F8-280E90D34302}" dt="2020-12-20T16:17:57.437" v="3300" actId="478"/>
          <ac:spMkLst>
            <pc:docMk/>
            <pc:sldMk cId="3509821915" sldId="279"/>
            <ac:spMk id="3" creationId="{7C17CAFF-531B-4159-9F9D-8FB2111EC779}"/>
          </ac:spMkLst>
        </pc:spChg>
      </pc:sldChg>
      <pc:sldChg chg="modSp new mod">
        <pc:chgData name="Souvik Ganguly" userId="706dbd4073dc223c" providerId="LiveId" clId="{47694C6F-FCC3-4873-B0F8-280E90D34302}" dt="2020-12-20T16:32:24.291" v="3387" actId="108"/>
        <pc:sldMkLst>
          <pc:docMk/>
          <pc:sldMk cId="2031993000" sldId="280"/>
        </pc:sldMkLst>
        <pc:spChg chg="mod">
          <ac:chgData name="Souvik Ganguly" userId="706dbd4073dc223c" providerId="LiveId" clId="{47694C6F-FCC3-4873-B0F8-280E90D34302}" dt="2020-12-20T16:20:01.867" v="3320" actId="113"/>
          <ac:spMkLst>
            <pc:docMk/>
            <pc:sldMk cId="2031993000" sldId="280"/>
            <ac:spMk id="2" creationId="{246F7E24-EBEA-4E3F-BD95-815A86C0F2A4}"/>
          </ac:spMkLst>
        </pc:spChg>
        <pc:spChg chg="mod">
          <ac:chgData name="Souvik Ganguly" userId="706dbd4073dc223c" providerId="LiveId" clId="{47694C6F-FCC3-4873-B0F8-280E90D34302}" dt="2020-12-20T16:32:24.291" v="3387" actId="108"/>
          <ac:spMkLst>
            <pc:docMk/>
            <pc:sldMk cId="2031993000" sldId="280"/>
            <ac:spMk id="3" creationId="{15EB043E-4879-4EC1-82DA-351B9D4FE8DD}"/>
          </ac:spMkLst>
        </pc:spChg>
      </pc:sldChg>
      <pc:sldChg chg="addSp delSp modSp new mod">
        <pc:chgData name="Souvik Ganguly" userId="706dbd4073dc223c" providerId="LiveId" clId="{47694C6F-FCC3-4873-B0F8-280E90D34302}" dt="2020-12-20T16:56:28.874" v="3810" actId="20577"/>
        <pc:sldMkLst>
          <pc:docMk/>
          <pc:sldMk cId="1986541744" sldId="281"/>
        </pc:sldMkLst>
        <pc:spChg chg="del">
          <ac:chgData name="Souvik Ganguly" userId="706dbd4073dc223c" providerId="LiveId" clId="{47694C6F-FCC3-4873-B0F8-280E90D34302}" dt="2020-12-20T16:30:23.958" v="3375" actId="478"/>
          <ac:spMkLst>
            <pc:docMk/>
            <pc:sldMk cId="1986541744" sldId="281"/>
            <ac:spMk id="2" creationId="{A31A046B-E93C-46E8-A8A7-019DF46C636D}"/>
          </ac:spMkLst>
        </pc:spChg>
        <pc:spChg chg="del">
          <ac:chgData name="Souvik Ganguly" userId="706dbd4073dc223c" providerId="LiveId" clId="{47694C6F-FCC3-4873-B0F8-280E90D34302}" dt="2020-12-20T16:30:26.597" v="3376" actId="478"/>
          <ac:spMkLst>
            <pc:docMk/>
            <pc:sldMk cId="1986541744" sldId="281"/>
            <ac:spMk id="3" creationId="{A3CDA794-3C75-49E9-8FD0-C2A1E7C03A76}"/>
          </ac:spMkLst>
        </pc:spChg>
        <pc:spChg chg="add mod">
          <ac:chgData name="Souvik Ganguly" userId="706dbd4073dc223c" providerId="LiveId" clId="{47694C6F-FCC3-4873-B0F8-280E90D34302}" dt="2020-12-20T16:52:36.341" v="3508" actId="20577"/>
          <ac:spMkLst>
            <pc:docMk/>
            <pc:sldMk cId="1986541744" sldId="281"/>
            <ac:spMk id="10" creationId="{2F22605C-BC0E-42B3-A110-0CCAB1C10D72}"/>
          </ac:spMkLst>
        </pc:spChg>
        <pc:spChg chg="add mod">
          <ac:chgData name="Souvik Ganguly" userId="706dbd4073dc223c" providerId="LiveId" clId="{47694C6F-FCC3-4873-B0F8-280E90D34302}" dt="2020-12-20T16:56:28.874" v="3810" actId="20577"/>
          <ac:spMkLst>
            <pc:docMk/>
            <pc:sldMk cId="1986541744" sldId="281"/>
            <ac:spMk id="11" creationId="{E657B43A-4E2A-46A3-B8BE-A1C3034EEBEA}"/>
          </ac:spMkLst>
        </pc:spChg>
        <pc:spChg chg="add del">
          <ac:chgData name="Souvik Ganguly" userId="706dbd4073dc223c" providerId="LiveId" clId="{47694C6F-FCC3-4873-B0F8-280E90D34302}" dt="2020-12-20T16:53:21.207" v="3550"/>
          <ac:spMkLst>
            <pc:docMk/>
            <pc:sldMk cId="1986541744" sldId="281"/>
            <ac:spMk id="12" creationId="{883A8D61-B4A1-42F9-8206-9B69DBFD44A1}"/>
          </ac:spMkLst>
        </pc:spChg>
        <pc:spChg chg="add del">
          <ac:chgData name="Souvik Ganguly" userId="706dbd4073dc223c" providerId="LiveId" clId="{47694C6F-FCC3-4873-B0F8-280E90D34302}" dt="2020-12-20T16:53:24.213" v="3552"/>
          <ac:spMkLst>
            <pc:docMk/>
            <pc:sldMk cId="1986541744" sldId="281"/>
            <ac:spMk id="13" creationId="{CF1850F9-B40E-4307-BF05-56848D264CCF}"/>
          </ac:spMkLst>
        </pc:spChg>
        <pc:spChg chg="add del">
          <ac:chgData name="Souvik Ganguly" userId="706dbd4073dc223c" providerId="LiveId" clId="{47694C6F-FCC3-4873-B0F8-280E90D34302}" dt="2020-12-20T16:53:29.228" v="3554"/>
          <ac:spMkLst>
            <pc:docMk/>
            <pc:sldMk cId="1986541744" sldId="281"/>
            <ac:spMk id="14" creationId="{D4949E45-4AC7-4D3D-A8FD-CFC57B3A62D4}"/>
          </ac:spMkLst>
        </pc:spChg>
        <pc:picChg chg="add mod modCrop">
          <ac:chgData name="Souvik Ganguly" userId="706dbd4073dc223c" providerId="LiveId" clId="{47694C6F-FCC3-4873-B0F8-280E90D34302}" dt="2020-12-20T16:31:27.674" v="3383" actId="732"/>
          <ac:picMkLst>
            <pc:docMk/>
            <pc:sldMk cId="1986541744" sldId="281"/>
            <ac:picMk id="5" creationId="{247BFA65-A820-4AF0-9CC5-9DF68063C685}"/>
          </ac:picMkLst>
        </pc:picChg>
        <pc:picChg chg="add mod modCrop">
          <ac:chgData name="Souvik Ganguly" userId="706dbd4073dc223c" providerId="LiveId" clId="{47694C6F-FCC3-4873-B0F8-280E90D34302}" dt="2020-12-20T16:31:33.582" v="3384" actId="732"/>
          <ac:picMkLst>
            <pc:docMk/>
            <pc:sldMk cId="1986541744" sldId="281"/>
            <ac:picMk id="7" creationId="{08663193-A596-4D60-9358-55FBAB52C831}"/>
          </ac:picMkLst>
        </pc:picChg>
        <pc:picChg chg="add mod modCrop">
          <ac:chgData name="Souvik Ganguly" userId="706dbd4073dc223c" providerId="LiveId" clId="{47694C6F-FCC3-4873-B0F8-280E90D34302}" dt="2020-12-20T16:50:29.167" v="3394" actId="732"/>
          <ac:picMkLst>
            <pc:docMk/>
            <pc:sldMk cId="1986541744" sldId="281"/>
            <ac:picMk id="9" creationId="{6C9CEDA9-9329-4656-B6BE-89D8956896B7}"/>
          </ac:picMkLst>
        </pc:picChg>
      </pc:sldChg>
      <pc:sldChg chg="addSp delSp modSp new mod">
        <pc:chgData name="Souvik Ganguly" userId="706dbd4073dc223c" providerId="LiveId" clId="{47694C6F-FCC3-4873-B0F8-280E90D34302}" dt="2020-12-20T17:05:14.940" v="4391" actId="1076"/>
        <pc:sldMkLst>
          <pc:docMk/>
          <pc:sldMk cId="2834600829" sldId="282"/>
        </pc:sldMkLst>
        <pc:spChg chg="del">
          <ac:chgData name="Souvik Ganguly" userId="706dbd4073dc223c" providerId="LiveId" clId="{47694C6F-FCC3-4873-B0F8-280E90D34302}" dt="2020-12-20T16:57:14.072" v="3812" actId="478"/>
          <ac:spMkLst>
            <pc:docMk/>
            <pc:sldMk cId="2834600829" sldId="282"/>
            <ac:spMk id="2" creationId="{7613764D-0D3C-4C3A-B2B7-20FDAEBF618A}"/>
          </ac:spMkLst>
        </pc:spChg>
        <pc:spChg chg="del">
          <ac:chgData name="Souvik Ganguly" userId="706dbd4073dc223c" providerId="LiveId" clId="{47694C6F-FCC3-4873-B0F8-280E90D34302}" dt="2020-12-20T16:57:16.849" v="3813" actId="478"/>
          <ac:spMkLst>
            <pc:docMk/>
            <pc:sldMk cId="2834600829" sldId="282"/>
            <ac:spMk id="3" creationId="{B7F822D1-4355-4830-BF66-F00AE345CE7A}"/>
          </ac:spMkLst>
        </pc:spChg>
        <pc:spChg chg="add mod">
          <ac:chgData name="Souvik Ganguly" userId="706dbd4073dc223c" providerId="LiveId" clId="{47694C6F-FCC3-4873-B0F8-280E90D34302}" dt="2020-12-20T17:02:54.303" v="4188" actId="20577"/>
          <ac:spMkLst>
            <pc:docMk/>
            <pc:sldMk cId="2834600829" sldId="282"/>
            <ac:spMk id="10" creationId="{02E84A14-F751-4D43-9AC4-7C32091AF3B7}"/>
          </ac:spMkLst>
        </pc:spChg>
        <pc:spChg chg="add mod">
          <ac:chgData name="Souvik Ganguly" userId="706dbd4073dc223c" providerId="LiveId" clId="{47694C6F-FCC3-4873-B0F8-280E90D34302}" dt="2020-12-20T17:04:59.461" v="4386" actId="14100"/>
          <ac:spMkLst>
            <pc:docMk/>
            <pc:sldMk cId="2834600829" sldId="282"/>
            <ac:spMk id="13" creationId="{2F462679-1514-4D69-B74C-67EC7DF32427}"/>
          </ac:spMkLst>
        </pc:spChg>
        <pc:picChg chg="add del">
          <ac:chgData name="Souvik Ganguly" userId="706dbd4073dc223c" providerId="LiveId" clId="{47694C6F-FCC3-4873-B0F8-280E90D34302}" dt="2020-12-20T16:58:05.787" v="3815" actId="478"/>
          <ac:picMkLst>
            <pc:docMk/>
            <pc:sldMk cId="2834600829" sldId="282"/>
            <ac:picMk id="5" creationId="{254DEF10-F15A-4937-8416-DCA35EF85B42}"/>
          </ac:picMkLst>
        </pc:picChg>
        <pc:picChg chg="add mod modCrop">
          <ac:chgData name="Souvik Ganguly" userId="706dbd4073dc223c" providerId="LiveId" clId="{47694C6F-FCC3-4873-B0F8-280E90D34302}" dt="2020-12-20T17:02:36.077" v="4181" actId="732"/>
          <ac:picMkLst>
            <pc:docMk/>
            <pc:sldMk cId="2834600829" sldId="282"/>
            <ac:picMk id="7" creationId="{C5DB173B-B037-489F-9B94-B4A146E067BA}"/>
          </ac:picMkLst>
        </pc:picChg>
        <pc:picChg chg="add mod modCrop">
          <ac:chgData name="Souvik Ganguly" userId="706dbd4073dc223c" providerId="LiveId" clId="{47694C6F-FCC3-4873-B0F8-280E90D34302}" dt="2020-12-20T17:02:29.519" v="4180" actId="732"/>
          <ac:picMkLst>
            <pc:docMk/>
            <pc:sldMk cId="2834600829" sldId="282"/>
            <ac:picMk id="9" creationId="{1B05148C-F936-4C8F-A76A-DE3821DAD790}"/>
          </ac:picMkLst>
        </pc:picChg>
        <pc:picChg chg="add mod">
          <ac:chgData name="Souvik Ganguly" userId="706dbd4073dc223c" providerId="LiveId" clId="{47694C6F-FCC3-4873-B0F8-280E90D34302}" dt="2020-12-20T17:05:14.940" v="4391" actId="1076"/>
          <ac:picMkLst>
            <pc:docMk/>
            <pc:sldMk cId="2834600829" sldId="282"/>
            <ac:picMk id="12" creationId="{E5D49D2D-DBD0-4DD5-9B95-0A772A34B3C1}"/>
          </ac:picMkLst>
        </pc:picChg>
      </pc:sldChg>
      <pc:sldChg chg="addSp delSp modSp new mod">
        <pc:chgData name="Souvik Ganguly" userId="706dbd4073dc223c" providerId="LiveId" clId="{47694C6F-FCC3-4873-B0F8-280E90D34302}" dt="2020-12-20T17:09:40.228" v="4773" actId="1076"/>
        <pc:sldMkLst>
          <pc:docMk/>
          <pc:sldMk cId="3584080411" sldId="283"/>
        </pc:sldMkLst>
        <pc:spChg chg="del">
          <ac:chgData name="Souvik Ganguly" userId="706dbd4073dc223c" providerId="LiveId" clId="{47694C6F-FCC3-4873-B0F8-280E90D34302}" dt="2020-12-20T17:06:16.945" v="4392" actId="478"/>
          <ac:spMkLst>
            <pc:docMk/>
            <pc:sldMk cId="3584080411" sldId="283"/>
            <ac:spMk id="2" creationId="{8DEB6BE5-5492-43F8-98AF-BB79DE247217}"/>
          </ac:spMkLst>
        </pc:spChg>
        <pc:spChg chg="del">
          <ac:chgData name="Souvik Ganguly" userId="706dbd4073dc223c" providerId="LiveId" clId="{47694C6F-FCC3-4873-B0F8-280E90D34302}" dt="2020-12-20T17:06:19.491" v="4393" actId="478"/>
          <ac:spMkLst>
            <pc:docMk/>
            <pc:sldMk cId="3584080411" sldId="283"/>
            <ac:spMk id="3" creationId="{3C14277C-2677-4E04-A7B6-4F4F55811EDC}"/>
          </ac:spMkLst>
        </pc:spChg>
        <pc:spChg chg="add mod">
          <ac:chgData name="Souvik Ganguly" userId="706dbd4073dc223c" providerId="LiveId" clId="{47694C6F-FCC3-4873-B0F8-280E90D34302}" dt="2020-12-20T17:08:50.532" v="4766" actId="20577"/>
          <ac:spMkLst>
            <pc:docMk/>
            <pc:sldMk cId="3584080411" sldId="283"/>
            <ac:spMk id="6" creationId="{8601BFE7-09FA-4DE4-835C-2D6B5C704369}"/>
          </ac:spMkLst>
        </pc:spChg>
        <pc:picChg chg="add mod">
          <ac:chgData name="Souvik Ganguly" userId="706dbd4073dc223c" providerId="LiveId" clId="{47694C6F-FCC3-4873-B0F8-280E90D34302}" dt="2020-12-20T17:06:26.588" v="4396" actId="1076"/>
          <ac:picMkLst>
            <pc:docMk/>
            <pc:sldMk cId="3584080411" sldId="283"/>
            <ac:picMk id="5" creationId="{8ABC2C0D-CE7D-4ECD-9210-FDA87643C73C}"/>
          </ac:picMkLst>
        </pc:picChg>
        <pc:picChg chg="add mod modCrop">
          <ac:chgData name="Souvik Ganguly" userId="706dbd4073dc223c" providerId="LiveId" clId="{47694C6F-FCC3-4873-B0F8-280E90D34302}" dt="2020-12-20T17:09:40.228" v="4773" actId="1076"/>
          <ac:picMkLst>
            <pc:docMk/>
            <pc:sldMk cId="3584080411" sldId="283"/>
            <ac:picMk id="8" creationId="{CC8EE18F-A1F8-4981-B715-BA33DCD0EDA5}"/>
          </ac:picMkLst>
        </pc:picChg>
      </pc:sldChg>
      <pc:sldChg chg="delSp modSp new mod">
        <pc:chgData name="Souvik Ganguly" userId="706dbd4073dc223c" providerId="LiveId" clId="{47694C6F-FCC3-4873-B0F8-280E90D34302}" dt="2020-12-20T17:12:31.109" v="4931" actId="14100"/>
        <pc:sldMkLst>
          <pc:docMk/>
          <pc:sldMk cId="1110361540" sldId="284"/>
        </pc:sldMkLst>
        <pc:spChg chg="mod">
          <ac:chgData name="Souvik Ganguly" userId="706dbd4073dc223c" providerId="LiveId" clId="{47694C6F-FCC3-4873-B0F8-280E90D34302}" dt="2020-12-20T17:12:31.109" v="4931" actId="14100"/>
          <ac:spMkLst>
            <pc:docMk/>
            <pc:sldMk cId="1110361540" sldId="284"/>
            <ac:spMk id="2" creationId="{094A0247-03EB-4395-9440-7CC27A7C2B20}"/>
          </ac:spMkLst>
        </pc:spChg>
        <pc:spChg chg="del">
          <ac:chgData name="Souvik Ganguly" userId="706dbd4073dc223c" providerId="LiveId" clId="{47694C6F-FCC3-4873-B0F8-280E90D34302}" dt="2020-12-20T17:11:59.283" v="4884" actId="478"/>
          <ac:spMkLst>
            <pc:docMk/>
            <pc:sldMk cId="1110361540" sldId="284"/>
            <ac:spMk id="3" creationId="{41820BFD-7A0C-4883-B598-B2EBCD25ABB1}"/>
          </ac:spMkLst>
        </pc:spChg>
      </pc:sldChg>
      <pc:sldChg chg="addSp delSp modSp new mod">
        <pc:chgData name="Souvik Ganguly" userId="706dbd4073dc223c" providerId="LiveId" clId="{47694C6F-FCC3-4873-B0F8-280E90D34302}" dt="2020-12-20T17:22:13.794" v="5104" actId="6549"/>
        <pc:sldMkLst>
          <pc:docMk/>
          <pc:sldMk cId="4155217135" sldId="285"/>
        </pc:sldMkLst>
        <pc:spChg chg="del">
          <ac:chgData name="Souvik Ganguly" userId="706dbd4073dc223c" providerId="LiveId" clId="{47694C6F-FCC3-4873-B0F8-280E90D34302}" dt="2020-12-20T17:13:19.664" v="4933" actId="478"/>
          <ac:spMkLst>
            <pc:docMk/>
            <pc:sldMk cId="4155217135" sldId="285"/>
            <ac:spMk id="2" creationId="{2E934BAB-07F8-4FA5-B152-1D0AB4CD74BD}"/>
          </ac:spMkLst>
        </pc:spChg>
        <pc:spChg chg="del">
          <ac:chgData name="Souvik Ganguly" userId="706dbd4073dc223c" providerId="LiveId" clId="{47694C6F-FCC3-4873-B0F8-280E90D34302}" dt="2020-12-20T17:13:22.135" v="4934" actId="478"/>
          <ac:spMkLst>
            <pc:docMk/>
            <pc:sldMk cId="4155217135" sldId="285"/>
            <ac:spMk id="3" creationId="{91CBAC87-8E8C-43FF-A0CA-350B7D7023E5}"/>
          </ac:spMkLst>
        </pc:spChg>
        <pc:spChg chg="add mod">
          <ac:chgData name="Souvik Ganguly" userId="706dbd4073dc223c" providerId="LiveId" clId="{47694C6F-FCC3-4873-B0F8-280E90D34302}" dt="2020-12-20T17:22:13.794" v="5104" actId="6549"/>
          <ac:spMkLst>
            <pc:docMk/>
            <pc:sldMk cId="4155217135" sldId="285"/>
            <ac:spMk id="8" creationId="{24768F5B-6B99-460F-BD4B-026D1B5047B2}"/>
          </ac:spMkLst>
        </pc:spChg>
        <pc:picChg chg="add mod">
          <ac:chgData name="Souvik Ganguly" userId="706dbd4073dc223c" providerId="LiveId" clId="{47694C6F-FCC3-4873-B0F8-280E90D34302}" dt="2020-12-20T17:16:14.283" v="4970" actId="14100"/>
          <ac:picMkLst>
            <pc:docMk/>
            <pc:sldMk cId="4155217135" sldId="285"/>
            <ac:picMk id="4" creationId="{53E0D8C2-AE3A-4832-B481-E840B89FAACF}"/>
          </ac:picMkLst>
        </pc:picChg>
        <pc:picChg chg="add del mod">
          <ac:chgData name="Souvik Ganguly" userId="706dbd4073dc223c" providerId="LiveId" clId="{47694C6F-FCC3-4873-B0F8-280E90D34302}" dt="2020-12-20T17:16:13.828" v="4969"/>
          <ac:picMkLst>
            <pc:docMk/>
            <pc:sldMk cId="4155217135" sldId="285"/>
            <ac:picMk id="5" creationId="{C9EE750B-73F6-4297-975B-E443BF29802C}"/>
          </ac:picMkLst>
        </pc:picChg>
        <pc:picChg chg="add mod">
          <ac:chgData name="Souvik Ganguly" userId="706dbd4073dc223c" providerId="LiveId" clId="{47694C6F-FCC3-4873-B0F8-280E90D34302}" dt="2020-12-20T17:16:10.942" v="4962"/>
          <ac:picMkLst>
            <pc:docMk/>
            <pc:sldMk cId="4155217135" sldId="285"/>
            <ac:picMk id="6" creationId="{3C385C0F-8E67-44E2-8F7A-16610BA4E1FB}"/>
          </ac:picMkLst>
        </pc:picChg>
        <pc:picChg chg="add mod">
          <ac:chgData name="Souvik Ganguly" userId="706dbd4073dc223c" providerId="LiveId" clId="{47694C6F-FCC3-4873-B0F8-280E90D34302}" dt="2020-12-20T17:16:22.420" v="4973" actId="1076"/>
          <ac:picMkLst>
            <pc:docMk/>
            <pc:sldMk cId="4155217135" sldId="285"/>
            <ac:picMk id="7" creationId="{3C385C0F-8E67-44E2-8F7A-16610BA4E1FB}"/>
          </ac:picMkLst>
        </pc:picChg>
      </pc:sldChg>
      <pc:sldChg chg="addSp delSp modSp new mod">
        <pc:chgData name="Souvik Ganguly" userId="706dbd4073dc223c" providerId="LiveId" clId="{47694C6F-FCC3-4873-B0F8-280E90D34302}" dt="2020-12-20T17:24:11.522" v="5177" actId="20577"/>
        <pc:sldMkLst>
          <pc:docMk/>
          <pc:sldMk cId="3369678007" sldId="286"/>
        </pc:sldMkLst>
        <pc:spChg chg="del">
          <ac:chgData name="Souvik Ganguly" userId="706dbd4073dc223c" providerId="LiveId" clId="{47694C6F-FCC3-4873-B0F8-280E90D34302}" dt="2020-12-20T17:18:38.834" v="5040" actId="478"/>
          <ac:spMkLst>
            <pc:docMk/>
            <pc:sldMk cId="3369678007" sldId="286"/>
            <ac:spMk id="2" creationId="{9F62879C-F26C-42B8-9D32-1A15E139687E}"/>
          </ac:spMkLst>
        </pc:spChg>
        <pc:spChg chg="del">
          <ac:chgData name="Souvik Ganguly" userId="706dbd4073dc223c" providerId="LiveId" clId="{47694C6F-FCC3-4873-B0F8-280E90D34302}" dt="2020-12-20T17:18:41.436" v="5041" actId="478"/>
          <ac:spMkLst>
            <pc:docMk/>
            <pc:sldMk cId="3369678007" sldId="286"/>
            <ac:spMk id="3" creationId="{92DA1A28-F81A-4A5D-99DC-030B1A710561}"/>
          </ac:spMkLst>
        </pc:spChg>
        <pc:spChg chg="add mod">
          <ac:chgData name="Souvik Ganguly" userId="706dbd4073dc223c" providerId="LiveId" clId="{47694C6F-FCC3-4873-B0F8-280E90D34302}" dt="2020-12-20T17:24:11.522" v="5177" actId="20577"/>
          <ac:spMkLst>
            <pc:docMk/>
            <pc:sldMk cId="3369678007" sldId="286"/>
            <ac:spMk id="7" creationId="{260B65D5-DDB0-4258-8FD1-CAE4F91F5150}"/>
          </ac:spMkLst>
        </pc:spChg>
        <pc:picChg chg="add mod">
          <ac:chgData name="Souvik Ganguly" userId="706dbd4073dc223c" providerId="LiveId" clId="{47694C6F-FCC3-4873-B0F8-280E90D34302}" dt="2020-12-20T17:20:32.915" v="5059" actId="14100"/>
          <ac:picMkLst>
            <pc:docMk/>
            <pc:sldMk cId="3369678007" sldId="286"/>
            <ac:picMk id="4" creationId="{C9EE750B-73F6-4297-975B-E443BF29802C}"/>
          </ac:picMkLst>
        </pc:picChg>
        <pc:picChg chg="add mod">
          <ac:chgData name="Souvik Ganguly" userId="706dbd4073dc223c" providerId="LiveId" clId="{47694C6F-FCC3-4873-B0F8-280E90D34302}" dt="2020-12-20T17:21:06.892" v="5069" actId="1076"/>
          <ac:picMkLst>
            <pc:docMk/>
            <pc:sldMk cId="3369678007" sldId="286"/>
            <ac:picMk id="5" creationId="{1AAC9F9D-1AB6-4EEF-AAC3-8ABDE9C04B1A}"/>
          </ac:picMkLst>
        </pc:picChg>
        <pc:picChg chg="add mod">
          <ac:chgData name="Souvik Ganguly" userId="706dbd4073dc223c" providerId="LiveId" clId="{47694C6F-FCC3-4873-B0F8-280E90D34302}" dt="2020-12-20T17:21:11.251" v="5070" actId="1076"/>
          <ac:picMkLst>
            <pc:docMk/>
            <pc:sldMk cId="3369678007" sldId="286"/>
            <ac:picMk id="6" creationId="{84D5AFAD-0A0F-4003-A940-0D6249BB84A3}"/>
          </ac:picMkLst>
        </pc:picChg>
      </pc:sldChg>
      <pc:sldChg chg="addSp delSp modSp new mod">
        <pc:chgData name="Souvik Ganguly" userId="706dbd4073dc223c" providerId="LiveId" clId="{47694C6F-FCC3-4873-B0F8-280E90D34302}" dt="2020-12-20T17:39:03.903" v="5238" actId="14100"/>
        <pc:sldMkLst>
          <pc:docMk/>
          <pc:sldMk cId="1732977606" sldId="287"/>
        </pc:sldMkLst>
        <pc:spChg chg="del">
          <ac:chgData name="Souvik Ganguly" userId="706dbd4073dc223c" providerId="LiveId" clId="{47694C6F-FCC3-4873-B0F8-280E90D34302}" dt="2020-12-20T17:26:04.241" v="5179" actId="478"/>
          <ac:spMkLst>
            <pc:docMk/>
            <pc:sldMk cId="1732977606" sldId="287"/>
            <ac:spMk id="2" creationId="{5641AB51-FC97-4F26-8C83-B56DC808A8C6}"/>
          </ac:spMkLst>
        </pc:spChg>
        <pc:spChg chg="del">
          <ac:chgData name="Souvik Ganguly" userId="706dbd4073dc223c" providerId="LiveId" clId="{47694C6F-FCC3-4873-B0F8-280E90D34302}" dt="2020-12-20T17:26:06.824" v="5180" actId="478"/>
          <ac:spMkLst>
            <pc:docMk/>
            <pc:sldMk cId="1732977606" sldId="287"/>
            <ac:spMk id="3" creationId="{D2502232-D14D-4E8B-B0DC-1B89F179AA74}"/>
          </ac:spMkLst>
        </pc:spChg>
        <pc:spChg chg="add mod">
          <ac:chgData name="Souvik Ganguly" userId="706dbd4073dc223c" providerId="LiveId" clId="{47694C6F-FCC3-4873-B0F8-280E90D34302}" dt="2020-12-20T17:31:52.975" v="5219" actId="767"/>
          <ac:spMkLst>
            <pc:docMk/>
            <pc:sldMk cId="1732977606" sldId="287"/>
            <ac:spMk id="14" creationId="{3AA327BA-E0F2-4ECA-993D-3A9DE11D92E0}"/>
          </ac:spMkLst>
        </pc:spChg>
        <pc:spChg chg="add del mod">
          <ac:chgData name="Souvik Ganguly" userId="706dbd4073dc223c" providerId="LiveId" clId="{47694C6F-FCC3-4873-B0F8-280E90D34302}" dt="2020-12-20T17:38:27.453" v="5226" actId="21"/>
          <ac:spMkLst>
            <pc:docMk/>
            <pc:sldMk cId="1732977606" sldId="287"/>
            <ac:spMk id="16" creationId="{02F45098-AD62-45F0-971E-36418416101C}"/>
          </ac:spMkLst>
        </pc:spChg>
        <pc:spChg chg="add mod">
          <ac:chgData name="Souvik Ganguly" userId="706dbd4073dc223c" providerId="LiveId" clId="{47694C6F-FCC3-4873-B0F8-280E90D34302}" dt="2020-12-20T17:39:03.903" v="5238" actId="14100"/>
          <ac:spMkLst>
            <pc:docMk/>
            <pc:sldMk cId="1732977606" sldId="287"/>
            <ac:spMk id="17" creationId="{6715A806-C405-4ABF-8A42-2B126A3B6C0F}"/>
          </ac:spMkLst>
        </pc:spChg>
        <pc:picChg chg="add del mod">
          <ac:chgData name="Souvik Ganguly" userId="706dbd4073dc223c" providerId="LiveId" clId="{47694C6F-FCC3-4873-B0F8-280E90D34302}" dt="2020-12-20T17:28:54.312" v="5197" actId="478"/>
          <ac:picMkLst>
            <pc:docMk/>
            <pc:sldMk cId="1732977606" sldId="287"/>
            <ac:picMk id="4" creationId="{998D8D93-AE58-4392-8D3D-72DF18ED5265}"/>
          </ac:picMkLst>
        </pc:picChg>
        <pc:picChg chg="add del mod">
          <ac:chgData name="Souvik Ganguly" userId="706dbd4073dc223c" providerId="LiveId" clId="{47694C6F-FCC3-4873-B0F8-280E90D34302}" dt="2020-12-20T17:28:51.490" v="5196" actId="478"/>
          <ac:picMkLst>
            <pc:docMk/>
            <pc:sldMk cId="1732977606" sldId="287"/>
            <ac:picMk id="5" creationId="{61A416C9-D42B-4EAE-B015-5830FDDCB5B4}"/>
          </ac:picMkLst>
        </pc:picChg>
        <pc:picChg chg="add mod">
          <ac:chgData name="Souvik Ganguly" userId="706dbd4073dc223c" providerId="LiveId" clId="{47694C6F-FCC3-4873-B0F8-280E90D34302}" dt="2020-12-20T17:29:48.610" v="5205" actId="14100"/>
          <ac:picMkLst>
            <pc:docMk/>
            <pc:sldMk cId="1732977606" sldId="287"/>
            <ac:picMk id="7" creationId="{17601F9C-E6B4-4228-A92D-5B80B3000ED7}"/>
          </ac:picMkLst>
        </pc:picChg>
        <pc:picChg chg="add mod">
          <ac:chgData name="Souvik Ganguly" userId="706dbd4073dc223c" providerId="LiveId" clId="{47694C6F-FCC3-4873-B0F8-280E90D34302}" dt="2020-12-20T17:29:51.338" v="5206" actId="14100"/>
          <ac:picMkLst>
            <pc:docMk/>
            <pc:sldMk cId="1732977606" sldId="287"/>
            <ac:picMk id="9" creationId="{9158006F-F550-4DD4-A04F-23B66D5AA2B6}"/>
          </ac:picMkLst>
        </pc:picChg>
        <pc:picChg chg="add mod">
          <ac:chgData name="Souvik Ganguly" userId="706dbd4073dc223c" providerId="LiveId" clId="{47694C6F-FCC3-4873-B0F8-280E90D34302}" dt="2020-12-20T17:38:34.762" v="5229" actId="1076"/>
          <ac:picMkLst>
            <pc:docMk/>
            <pc:sldMk cId="1732977606" sldId="287"/>
            <ac:picMk id="11" creationId="{31E4814E-B8AB-401C-AA11-76E8E507381E}"/>
          </ac:picMkLst>
        </pc:picChg>
        <pc:picChg chg="add mod">
          <ac:chgData name="Souvik Ganguly" userId="706dbd4073dc223c" providerId="LiveId" clId="{47694C6F-FCC3-4873-B0F8-280E90D34302}" dt="2020-12-20T17:38:39.305" v="5230" actId="14100"/>
          <ac:picMkLst>
            <pc:docMk/>
            <pc:sldMk cId="1732977606" sldId="287"/>
            <ac:picMk id="13" creationId="{7F6E6442-4265-4506-8BC1-A752A1D26012}"/>
          </ac:picMkLst>
        </pc:picChg>
      </pc:sldChg>
      <pc:sldChg chg="addSp delSp modSp new mod">
        <pc:chgData name="Souvik Ganguly" userId="706dbd4073dc223c" providerId="LiveId" clId="{47694C6F-FCC3-4873-B0F8-280E90D34302}" dt="2020-12-20T17:47:01.475" v="5480" actId="20577"/>
        <pc:sldMkLst>
          <pc:docMk/>
          <pc:sldMk cId="1445662607" sldId="288"/>
        </pc:sldMkLst>
        <pc:spChg chg="del">
          <ac:chgData name="Souvik Ganguly" userId="706dbd4073dc223c" providerId="LiveId" clId="{47694C6F-FCC3-4873-B0F8-280E90D34302}" dt="2020-12-20T17:42:46.214" v="5240" actId="478"/>
          <ac:spMkLst>
            <pc:docMk/>
            <pc:sldMk cId="1445662607" sldId="288"/>
            <ac:spMk id="2" creationId="{C6111320-02F3-4F13-9614-0E2328946C55}"/>
          </ac:spMkLst>
        </pc:spChg>
        <pc:spChg chg="del">
          <ac:chgData name="Souvik Ganguly" userId="706dbd4073dc223c" providerId="LiveId" clId="{47694C6F-FCC3-4873-B0F8-280E90D34302}" dt="2020-12-20T17:42:48.392" v="5241" actId="478"/>
          <ac:spMkLst>
            <pc:docMk/>
            <pc:sldMk cId="1445662607" sldId="288"/>
            <ac:spMk id="3" creationId="{2B1EA34F-6755-4D4F-9DF7-062679D8DAA2}"/>
          </ac:spMkLst>
        </pc:spChg>
        <pc:spChg chg="add mod">
          <ac:chgData name="Souvik Ganguly" userId="706dbd4073dc223c" providerId="LiveId" clId="{47694C6F-FCC3-4873-B0F8-280E90D34302}" dt="2020-12-20T17:47:01.475" v="5480" actId="20577"/>
          <ac:spMkLst>
            <pc:docMk/>
            <pc:sldMk cId="1445662607" sldId="288"/>
            <ac:spMk id="7" creationId="{58EF0130-64C9-4342-93B8-16293BF1F99A}"/>
          </ac:spMkLst>
        </pc:spChg>
        <pc:picChg chg="add mod">
          <ac:chgData name="Souvik Ganguly" userId="706dbd4073dc223c" providerId="LiveId" clId="{47694C6F-FCC3-4873-B0F8-280E90D34302}" dt="2020-12-20T17:43:38.850" v="5244" actId="1076"/>
          <ac:picMkLst>
            <pc:docMk/>
            <pc:sldMk cId="1445662607" sldId="288"/>
            <ac:picMk id="5" creationId="{B0F6265C-2B06-4F14-822E-9546FA6C00F2}"/>
          </ac:picMkLst>
        </pc:picChg>
      </pc:sldChg>
      <pc:sldChg chg="addSp delSp modSp new mod">
        <pc:chgData name="Souvik Ganguly" userId="706dbd4073dc223c" providerId="LiveId" clId="{47694C6F-FCC3-4873-B0F8-280E90D34302}" dt="2020-12-20T18:32:47.398" v="6286" actId="20577"/>
        <pc:sldMkLst>
          <pc:docMk/>
          <pc:sldMk cId="575256874" sldId="289"/>
        </pc:sldMkLst>
        <pc:spChg chg="del">
          <ac:chgData name="Souvik Ganguly" userId="706dbd4073dc223c" providerId="LiveId" clId="{47694C6F-FCC3-4873-B0F8-280E90D34302}" dt="2020-12-20T17:48:12.555" v="5482" actId="478"/>
          <ac:spMkLst>
            <pc:docMk/>
            <pc:sldMk cId="575256874" sldId="289"/>
            <ac:spMk id="2" creationId="{3C8B71D1-F99A-4477-9F2F-71619ABC46A2}"/>
          </ac:spMkLst>
        </pc:spChg>
        <pc:spChg chg="del">
          <ac:chgData name="Souvik Ganguly" userId="706dbd4073dc223c" providerId="LiveId" clId="{47694C6F-FCC3-4873-B0F8-280E90D34302}" dt="2020-12-20T17:48:15.303" v="5483" actId="478"/>
          <ac:spMkLst>
            <pc:docMk/>
            <pc:sldMk cId="575256874" sldId="289"/>
            <ac:spMk id="3" creationId="{7861D5CA-9E6E-4D6D-877A-4327B45F9A7D}"/>
          </ac:spMkLst>
        </pc:spChg>
        <pc:spChg chg="add mod">
          <ac:chgData name="Souvik Ganguly" userId="706dbd4073dc223c" providerId="LiveId" clId="{47694C6F-FCC3-4873-B0F8-280E90D34302}" dt="2020-12-20T18:32:47.398" v="6286" actId="20577"/>
          <ac:spMkLst>
            <pc:docMk/>
            <pc:sldMk cId="575256874" sldId="289"/>
            <ac:spMk id="6" creationId="{22E05712-2A83-4D9F-AE50-7F8D3A12D6ED}"/>
          </ac:spMkLst>
        </pc:spChg>
        <pc:picChg chg="add mod">
          <ac:chgData name="Souvik Ganguly" userId="706dbd4073dc223c" providerId="LiveId" clId="{47694C6F-FCC3-4873-B0F8-280E90D34302}" dt="2020-12-20T17:48:18.019" v="5485" actId="1076"/>
          <ac:picMkLst>
            <pc:docMk/>
            <pc:sldMk cId="575256874" sldId="289"/>
            <ac:picMk id="4" creationId="{9002B008-5709-4FE3-9A36-CDA6075BD143}"/>
          </ac:picMkLst>
        </pc:picChg>
      </pc:sldChg>
      <pc:sldChg chg="addSp delSp modSp new mod">
        <pc:chgData name="Souvik Ganguly" userId="706dbd4073dc223c" providerId="LiveId" clId="{47694C6F-FCC3-4873-B0F8-280E90D34302}" dt="2020-12-20T17:59:55.942" v="5809" actId="6549"/>
        <pc:sldMkLst>
          <pc:docMk/>
          <pc:sldMk cId="785559281" sldId="290"/>
        </pc:sldMkLst>
        <pc:spChg chg="del">
          <ac:chgData name="Souvik Ganguly" userId="706dbd4073dc223c" providerId="LiveId" clId="{47694C6F-FCC3-4873-B0F8-280E90D34302}" dt="2020-12-20T17:50:51.353" v="5498" actId="478"/>
          <ac:spMkLst>
            <pc:docMk/>
            <pc:sldMk cId="785559281" sldId="290"/>
            <ac:spMk id="2" creationId="{9C928D2C-9849-4777-A60E-C2E3A726BE2C}"/>
          </ac:spMkLst>
        </pc:spChg>
        <pc:spChg chg="del">
          <ac:chgData name="Souvik Ganguly" userId="706dbd4073dc223c" providerId="LiveId" clId="{47694C6F-FCC3-4873-B0F8-280E90D34302}" dt="2020-12-20T17:50:53.235" v="5499" actId="478"/>
          <ac:spMkLst>
            <pc:docMk/>
            <pc:sldMk cId="785559281" sldId="290"/>
            <ac:spMk id="3" creationId="{4B54B4CC-0E41-47C6-933F-AF15DF036553}"/>
          </ac:spMkLst>
        </pc:spChg>
        <pc:spChg chg="add mod">
          <ac:chgData name="Souvik Ganguly" userId="706dbd4073dc223c" providerId="LiveId" clId="{47694C6F-FCC3-4873-B0F8-280E90D34302}" dt="2020-12-20T17:59:55.942" v="5809" actId="6549"/>
          <ac:spMkLst>
            <pc:docMk/>
            <pc:sldMk cId="785559281" sldId="290"/>
            <ac:spMk id="6" creationId="{04D521FB-85AA-4231-800B-FE6CE0EAE3B8}"/>
          </ac:spMkLst>
        </pc:spChg>
        <pc:picChg chg="add mod">
          <ac:chgData name="Souvik Ganguly" userId="706dbd4073dc223c" providerId="LiveId" clId="{47694C6F-FCC3-4873-B0F8-280E90D34302}" dt="2020-12-20T17:50:57.627" v="5501" actId="1076"/>
          <ac:picMkLst>
            <pc:docMk/>
            <pc:sldMk cId="785559281" sldId="290"/>
            <ac:picMk id="4" creationId="{06AEB5DF-FE51-490C-B58C-3D66CE2EBFF1}"/>
          </ac:picMkLst>
        </pc:picChg>
      </pc:sldChg>
      <pc:sldChg chg="addSp delSp modSp new mod">
        <pc:chgData name="Souvik Ganguly" userId="706dbd4073dc223c" providerId="LiveId" clId="{47694C6F-FCC3-4873-B0F8-280E90D34302}" dt="2020-12-20T18:02:18.529" v="5839" actId="255"/>
        <pc:sldMkLst>
          <pc:docMk/>
          <pc:sldMk cId="1105103916" sldId="291"/>
        </pc:sldMkLst>
        <pc:spChg chg="del">
          <ac:chgData name="Souvik Ganguly" userId="706dbd4073dc223c" providerId="LiveId" clId="{47694C6F-FCC3-4873-B0F8-280E90D34302}" dt="2020-12-20T18:00:33.617" v="5811" actId="478"/>
          <ac:spMkLst>
            <pc:docMk/>
            <pc:sldMk cId="1105103916" sldId="291"/>
            <ac:spMk id="2" creationId="{52515F70-6421-4CCB-916B-56D5794647EE}"/>
          </ac:spMkLst>
        </pc:spChg>
        <pc:spChg chg="del">
          <ac:chgData name="Souvik Ganguly" userId="706dbd4073dc223c" providerId="LiveId" clId="{47694C6F-FCC3-4873-B0F8-280E90D34302}" dt="2020-12-20T18:00:35.382" v="5812" actId="478"/>
          <ac:spMkLst>
            <pc:docMk/>
            <pc:sldMk cId="1105103916" sldId="291"/>
            <ac:spMk id="3" creationId="{F503523B-774B-41A4-BE4F-EBF406890142}"/>
          </ac:spMkLst>
        </pc:spChg>
        <pc:spChg chg="add mod">
          <ac:chgData name="Souvik Ganguly" userId="706dbd4073dc223c" providerId="LiveId" clId="{47694C6F-FCC3-4873-B0F8-280E90D34302}" dt="2020-12-20T18:02:18.529" v="5839" actId="255"/>
          <ac:spMkLst>
            <pc:docMk/>
            <pc:sldMk cId="1105103916" sldId="291"/>
            <ac:spMk id="6" creationId="{AFB8E7D4-9512-408A-814D-49651B58DAC6}"/>
          </ac:spMkLst>
        </pc:spChg>
        <pc:picChg chg="add mod">
          <ac:chgData name="Souvik Ganguly" userId="706dbd4073dc223c" providerId="LiveId" clId="{47694C6F-FCC3-4873-B0F8-280E90D34302}" dt="2020-12-20T18:00:39.057" v="5814" actId="1076"/>
          <ac:picMkLst>
            <pc:docMk/>
            <pc:sldMk cId="1105103916" sldId="291"/>
            <ac:picMk id="4" creationId="{6DD6B127-10C5-49EE-A93E-D03445B345CF}"/>
          </ac:picMkLst>
        </pc:picChg>
      </pc:sldChg>
      <pc:sldChg chg="addSp delSp modSp new mod">
        <pc:chgData name="Souvik Ganguly" userId="706dbd4073dc223c" providerId="LiveId" clId="{47694C6F-FCC3-4873-B0F8-280E90D34302}" dt="2020-12-20T18:03:23.164" v="5855" actId="5793"/>
        <pc:sldMkLst>
          <pc:docMk/>
          <pc:sldMk cId="372441067" sldId="292"/>
        </pc:sldMkLst>
        <pc:spChg chg="del">
          <ac:chgData name="Souvik Ganguly" userId="706dbd4073dc223c" providerId="LiveId" clId="{47694C6F-FCC3-4873-B0F8-280E90D34302}" dt="2020-12-20T18:02:49.853" v="5841" actId="478"/>
          <ac:spMkLst>
            <pc:docMk/>
            <pc:sldMk cId="372441067" sldId="292"/>
            <ac:spMk id="2" creationId="{8CC3BF2C-8B30-4722-B138-F578097A5B9C}"/>
          </ac:spMkLst>
        </pc:spChg>
        <pc:spChg chg="del">
          <ac:chgData name="Souvik Ganguly" userId="706dbd4073dc223c" providerId="LiveId" clId="{47694C6F-FCC3-4873-B0F8-280E90D34302}" dt="2020-12-20T18:02:51.713" v="5842" actId="478"/>
          <ac:spMkLst>
            <pc:docMk/>
            <pc:sldMk cId="372441067" sldId="292"/>
            <ac:spMk id="3" creationId="{5D218331-175A-4806-897B-A804B92AAB12}"/>
          </ac:spMkLst>
        </pc:spChg>
        <pc:spChg chg="add mod">
          <ac:chgData name="Souvik Ganguly" userId="706dbd4073dc223c" providerId="LiveId" clId="{47694C6F-FCC3-4873-B0F8-280E90D34302}" dt="2020-12-20T18:03:23.164" v="5855" actId="5793"/>
          <ac:spMkLst>
            <pc:docMk/>
            <pc:sldMk cId="372441067" sldId="292"/>
            <ac:spMk id="6" creationId="{D027BCA4-0CF1-45C8-960C-59C6020CCA65}"/>
          </ac:spMkLst>
        </pc:spChg>
        <pc:picChg chg="add mod">
          <ac:chgData name="Souvik Ganguly" userId="706dbd4073dc223c" providerId="LiveId" clId="{47694C6F-FCC3-4873-B0F8-280E90D34302}" dt="2020-12-20T18:02:53.240" v="5843"/>
          <ac:picMkLst>
            <pc:docMk/>
            <pc:sldMk cId="372441067" sldId="292"/>
            <ac:picMk id="4" creationId="{8BD16DDF-004E-4E47-ADB9-1190D443CD3A}"/>
          </ac:picMkLst>
        </pc:picChg>
      </pc:sldChg>
      <pc:sldChg chg="addSp delSp modSp new mod">
        <pc:chgData name="Souvik Ganguly" userId="706dbd4073dc223c" providerId="LiveId" clId="{47694C6F-FCC3-4873-B0F8-280E90D34302}" dt="2020-12-20T18:07:12.007" v="5884" actId="20577"/>
        <pc:sldMkLst>
          <pc:docMk/>
          <pc:sldMk cId="23109877" sldId="293"/>
        </pc:sldMkLst>
        <pc:spChg chg="del">
          <ac:chgData name="Souvik Ganguly" userId="706dbd4073dc223c" providerId="LiveId" clId="{47694C6F-FCC3-4873-B0F8-280E90D34302}" dt="2020-12-20T18:05:39.688" v="5857" actId="478"/>
          <ac:spMkLst>
            <pc:docMk/>
            <pc:sldMk cId="23109877" sldId="293"/>
            <ac:spMk id="2" creationId="{0F9177EA-A184-49ED-ADDE-510BC2521CD9}"/>
          </ac:spMkLst>
        </pc:spChg>
        <pc:spChg chg="del">
          <ac:chgData name="Souvik Ganguly" userId="706dbd4073dc223c" providerId="LiveId" clId="{47694C6F-FCC3-4873-B0F8-280E90D34302}" dt="2020-12-20T18:05:42.124" v="5858" actId="478"/>
          <ac:spMkLst>
            <pc:docMk/>
            <pc:sldMk cId="23109877" sldId="293"/>
            <ac:spMk id="3" creationId="{5DE30D2E-7639-4AD4-A138-2669E1AA8CBE}"/>
          </ac:spMkLst>
        </pc:spChg>
        <pc:spChg chg="add mod">
          <ac:chgData name="Souvik Ganguly" userId="706dbd4073dc223c" providerId="LiveId" clId="{47694C6F-FCC3-4873-B0F8-280E90D34302}" dt="2020-12-20T18:07:12.007" v="5884" actId="20577"/>
          <ac:spMkLst>
            <pc:docMk/>
            <pc:sldMk cId="23109877" sldId="293"/>
            <ac:spMk id="6" creationId="{8FA3E268-897B-40A9-B18A-09B60634E174}"/>
          </ac:spMkLst>
        </pc:spChg>
        <pc:picChg chg="add mod modCrop">
          <ac:chgData name="Souvik Ganguly" userId="706dbd4073dc223c" providerId="LiveId" clId="{47694C6F-FCC3-4873-B0F8-280E90D34302}" dt="2020-12-20T18:05:52.585" v="5860" actId="732"/>
          <ac:picMkLst>
            <pc:docMk/>
            <pc:sldMk cId="23109877" sldId="293"/>
            <ac:picMk id="4" creationId="{E295678D-0DB5-429B-93B5-8C720CCE4725}"/>
          </ac:picMkLst>
        </pc:picChg>
      </pc:sldChg>
      <pc:sldChg chg="addSp delSp modSp new mod">
        <pc:chgData name="Souvik Ganguly" userId="706dbd4073dc223c" providerId="LiveId" clId="{47694C6F-FCC3-4873-B0F8-280E90D34302}" dt="2020-12-20T18:23:18.357" v="5993" actId="1076"/>
        <pc:sldMkLst>
          <pc:docMk/>
          <pc:sldMk cId="3745741654" sldId="294"/>
        </pc:sldMkLst>
        <pc:spChg chg="del">
          <ac:chgData name="Souvik Ganguly" userId="706dbd4073dc223c" providerId="LiveId" clId="{47694C6F-FCC3-4873-B0F8-280E90D34302}" dt="2020-12-20T18:17:59.724" v="5886" actId="478"/>
          <ac:spMkLst>
            <pc:docMk/>
            <pc:sldMk cId="3745741654" sldId="294"/>
            <ac:spMk id="2" creationId="{1C01BD48-7F67-4D31-ACC2-BA08DA4E3940}"/>
          </ac:spMkLst>
        </pc:spChg>
        <pc:spChg chg="del">
          <ac:chgData name="Souvik Ganguly" userId="706dbd4073dc223c" providerId="LiveId" clId="{47694C6F-FCC3-4873-B0F8-280E90D34302}" dt="2020-12-20T18:18:02.271" v="5887" actId="478"/>
          <ac:spMkLst>
            <pc:docMk/>
            <pc:sldMk cId="3745741654" sldId="294"/>
            <ac:spMk id="3" creationId="{47C7CE95-51DA-4599-A795-272E2A6D803E}"/>
          </ac:spMkLst>
        </pc:spChg>
        <pc:spChg chg="add mod">
          <ac:chgData name="Souvik Ganguly" userId="706dbd4073dc223c" providerId="LiveId" clId="{47694C6F-FCC3-4873-B0F8-280E90D34302}" dt="2020-12-20T18:23:05.982" v="5992" actId="14100"/>
          <ac:spMkLst>
            <pc:docMk/>
            <pc:sldMk cId="3745741654" sldId="294"/>
            <ac:spMk id="15" creationId="{0F966C95-D2FA-4A53-A4FB-E974C4DEF127}"/>
          </ac:spMkLst>
        </pc:spChg>
        <pc:picChg chg="add mod">
          <ac:chgData name="Souvik Ganguly" userId="706dbd4073dc223c" providerId="LiveId" clId="{47694C6F-FCC3-4873-B0F8-280E90D34302}" dt="2020-12-20T18:23:18.357" v="5993" actId="1076"/>
          <ac:picMkLst>
            <pc:docMk/>
            <pc:sldMk cId="3745741654" sldId="294"/>
            <ac:picMk id="5" creationId="{BCF3CCAA-A2BD-42BA-9466-F86BBDDFCD34}"/>
          </ac:picMkLst>
        </pc:picChg>
        <pc:picChg chg="add mod">
          <ac:chgData name="Souvik Ganguly" userId="706dbd4073dc223c" providerId="LiveId" clId="{47694C6F-FCC3-4873-B0F8-280E90D34302}" dt="2020-12-20T18:18:28.896" v="5891" actId="1076"/>
          <ac:picMkLst>
            <pc:docMk/>
            <pc:sldMk cId="3745741654" sldId="294"/>
            <ac:picMk id="7" creationId="{EACA8A58-4B7B-4776-9FA3-9768AC468534}"/>
          </ac:picMkLst>
        </pc:picChg>
        <pc:picChg chg="add mod">
          <ac:chgData name="Souvik Ganguly" userId="706dbd4073dc223c" providerId="LiveId" clId="{47694C6F-FCC3-4873-B0F8-280E90D34302}" dt="2020-12-20T18:19:13.128" v="5893" actId="1076"/>
          <ac:picMkLst>
            <pc:docMk/>
            <pc:sldMk cId="3745741654" sldId="294"/>
            <ac:picMk id="9" creationId="{E456968A-1191-4391-92D9-230B5190C151}"/>
          </ac:picMkLst>
        </pc:picChg>
        <pc:picChg chg="add mod">
          <ac:chgData name="Souvik Ganguly" userId="706dbd4073dc223c" providerId="LiveId" clId="{47694C6F-FCC3-4873-B0F8-280E90D34302}" dt="2020-12-20T18:19:39.176" v="5896" actId="14100"/>
          <ac:picMkLst>
            <pc:docMk/>
            <pc:sldMk cId="3745741654" sldId="294"/>
            <ac:picMk id="11" creationId="{3D44A88C-10AE-4CB3-B4BD-0508CC884009}"/>
          </ac:picMkLst>
        </pc:picChg>
        <pc:picChg chg="add mod">
          <ac:chgData name="Souvik Ganguly" userId="706dbd4073dc223c" providerId="LiveId" clId="{47694C6F-FCC3-4873-B0F8-280E90D34302}" dt="2020-12-20T18:20:04.047" v="5900" actId="14100"/>
          <ac:picMkLst>
            <pc:docMk/>
            <pc:sldMk cId="3745741654" sldId="294"/>
            <ac:picMk id="13" creationId="{F14321C9-3005-4DCE-8C5D-DEC04369C130}"/>
          </ac:picMkLst>
        </pc:picChg>
      </pc:sldChg>
      <pc:sldChg chg="modSp new mod">
        <pc:chgData name="Souvik Ganguly" userId="706dbd4073dc223c" providerId="LiveId" clId="{47694C6F-FCC3-4873-B0F8-280E90D34302}" dt="2020-12-20T18:34:19.901" v="6308" actId="14100"/>
        <pc:sldMkLst>
          <pc:docMk/>
          <pc:sldMk cId="79551859" sldId="295"/>
        </pc:sldMkLst>
        <pc:spChg chg="mod">
          <ac:chgData name="Souvik Ganguly" userId="706dbd4073dc223c" providerId="LiveId" clId="{47694C6F-FCC3-4873-B0F8-280E90D34302}" dt="2020-12-20T18:34:19.901" v="6308" actId="14100"/>
          <ac:spMkLst>
            <pc:docMk/>
            <pc:sldMk cId="79551859" sldId="295"/>
            <ac:spMk id="2" creationId="{C405EF11-403C-4F05-9D7B-6EE29E773007}"/>
          </ac:spMkLst>
        </pc:spChg>
        <pc:spChg chg="mod">
          <ac:chgData name="Souvik Ganguly" userId="706dbd4073dc223c" providerId="LiveId" clId="{47694C6F-FCC3-4873-B0F8-280E90D34302}" dt="2020-12-20T18:34:14.364" v="6306" actId="20577"/>
          <ac:spMkLst>
            <pc:docMk/>
            <pc:sldMk cId="79551859" sldId="295"/>
            <ac:spMk id="3" creationId="{43730FBE-E185-418A-AE33-B0309AFE0DD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32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26963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03223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590088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25498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5986651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77907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061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782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8767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783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432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676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5480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047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728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9421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586B75A-687E-405C-8A0B-8D00578BA2C3}" type="datetimeFigureOut">
              <a:rPr lang="en-US" smtClean="0"/>
              <a:pPr/>
              <a:t>12/20/2020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4499569"/>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1CBF-7B29-4666-97A4-3BB99E1C50AC}"/>
              </a:ext>
            </a:extLst>
          </p:cNvPr>
          <p:cNvSpPr>
            <a:spLocks noGrp="1"/>
          </p:cNvSpPr>
          <p:nvPr>
            <p:ph type="ctrTitle"/>
          </p:nvPr>
        </p:nvSpPr>
        <p:spPr/>
        <p:txBody>
          <a:bodyPr>
            <a:normAutofit/>
          </a:bodyPr>
          <a:lstStyle/>
          <a:p>
            <a:r>
              <a:rPr lang="en-IN" sz="8000" b="1" i="0" dirty="0">
                <a:solidFill>
                  <a:srgbClr val="FFFFFF"/>
                </a:solidFill>
                <a:effectLst/>
                <a:latin typeface="Lato"/>
              </a:rPr>
              <a:t>Credit EDA Case Study</a:t>
            </a:r>
            <a:endParaRPr lang="en-IN" sz="8000" b="1" dirty="0"/>
          </a:p>
        </p:txBody>
      </p:sp>
      <p:sp>
        <p:nvSpPr>
          <p:cNvPr id="3" name="Subtitle 2">
            <a:extLst>
              <a:ext uri="{FF2B5EF4-FFF2-40B4-BE49-F238E27FC236}">
                <a16:creationId xmlns:a16="http://schemas.microsoft.com/office/drawing/2014/main" id="{63BAFFE3-B26F-45A9-BED4-8F8DFC6812DB}"/>
              </a:ext>
            </a:extLst>
          </p:cNvPr>
          <p:cNvSpPr>
            <a:spLocks noGrp="1"/>
          </p:cNvSpPr>
          <p:nvPr>
            <p:ph type="subTitle" idx="1"/>
          </p:nvPr>
        </p:nvSpPr>
        <p:spPr>
          <a:xfrm>
            <a:off x="2361460" y="4279037"/>
            <a:ext cx="8992339" cy="1826481"/>
          </a:xfrm>
        </p:spPr>
        <p:txBody>
          <a:bodyPr/>
          <a:lstStyle/>
          <a:p>
            <a:r>
              <a:rPr lang="en-IN" b="1" dirty="0"/>
              <a:t>- Souvik Ganguly, </a:t>
            </a:r>
            <a:r>
              <a:rPr lang="en-IN" b="1" dirty="0" err="1"/>
              <a:t>Megha</a:t>
            </a:r>
            <a:r>
              <a:rPr lang="en-IN" b="1" dirty="0"/>
              <a:t> Rajagopal</a:t>
            </a:r>
          </a:p>
        </p:txBody>
      </p:sp>
    </p:spTree>
    <p:extLst>
      <p:ext uri="{BB962C8B-B14F-4D97-AF65-F5344CB8AC3E}">
        <p14:creationId xmlns:p14="http://schemas.microsoft.com/office/powerpoint/2010/main" val="104452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67CD-E19E-4864-B0B3-CB25B6FAEFD2}"/>
              </a:ext>
            </a:extLst>
          </p:cNvPr>
          <p:cNvSpPr>
            <a:spLocks noGrp="1"/>
          </p:cNvSpPr>
          <p:nvPr>
            <p:ph type="title"/>
          </p:nvPr>
        </p:nvSpPr>
        <p:spPr/>
        <p:txBody>
          <a:bodyPr/>
          <a:lstStyle/>
          <a:p>
            <a:r>
              <a:rPr lang="en-IN" b="1" dirty="0"/>
              <a:t>Identifying and handling Outliers.</a:t>
            </a:r>
          </a:p>
        </p:txBody>
      </p:sp>
      <p:sp>
        <p:nvSpPr>
          <p:cNvPr id="3" name="Content Placeholder 2">
            <a:extLst>
              <a:ext uri="{FF2B5EF4-FFF2-40B4-BE49-F238E27FC236}">
                <a16:creationId xmlns:a16="http://schemas.microsoft.com/office/drawing/2014/main" id="{0D1D47A5-32E9-4875-B5AC-A267C3AC0049}"/>
              </a:ext>
            </a:extLst>
          </p:cNvPr>
          <p:cNvSpPr>
            <a:spLocks noGrp="1"/>
          </p:cNvSpPr>
          <p:nvPr>
            <p:ph idx="1"/>
          </p:nvPr>
        </p:nvSpPr>
        <p:spPr/>
        <p:txBody>
          <a:bodyPr>
            <a:normAutofit fontScale="92500" lnSpcReduction="10000"/>
          </a:bodyPr>
          <a:lstStyle/>
          <a:p>
            <a:r>
              <a:rPr lang="en-IN" sz="2400" dirty="0"/>
              <a:t>We found outliers in columns: </a:t>
            </a:r>
          </a:p>
          <a:p>
            <a:pPr marL="457200" lvl="1" indent="0">
              <a:buNone/>
            </a:pPr>
            <a:r>
              <a:rPr lang="en-IN" sz="1400" dirty="0"/>
              <a:t>CNT_CHILDREN, AMT_INCOME_TOTAL, AMT_CREDIT, AMT_ANNUITY, CNT_FAM_MEMBERS, AMT_GOODS_PRICE, DAYS_EMPLOYED.</a:t>
            </a:r>
          </a:p>
          <a:p>
            <a:pPr marL="457200" lvl="1" indent="0">
              <a:buNone/>
            </a:pPr>
            <a:endParaRPr lang="en-IN" sz="1400" dirty="0"/>
          </a:p>
          <a:p>
            <a:r>
              <a:rPr lang="en-IN" sz="2000" dirty="0"/>
              <a:t>In case of AMT_INCOME_TOTAL, AMT_CREDIT, AMT_ANNUITY, AMT_GOODS_PRICE, DAYS_EMPLOYED we calculated outliers using the below formula and imputed the values accordingly:</a:t>
            </a:r>
          </a:p>
          <a:p>
            <a:pPr marL="0" indent="0">
              <a:buNone/>
            </a:pPr>
            <a:r>
              <a:rPr lang="en-IN" sz="2000" dirty="0"/>
              <a:t>	Q1-(1.5 * IQR)&lt;Outlier&gt; Q3+(1.5 * IQR)</a:t>
            </a:r>
          </a:p>
          <a:p>
            <a:pPr marL="0" indent="0">
              <a:buNone/>
            </a:pPr>
            <a:r>
              <a:rPr lang="en-IN" sz="2000" dirty="0"/>
              <a:t>	where IQR= Q3-Q1.</a:t>
            </a:r>
          </a:p>
          <a:p>
            <a:pPr marL="0" indent="0">
              <a:buNone/>
            </a:pPr>
            <a:r>
              <a:rPr lang="en-IN" sz="2000" dirty="0"/>
              <a:t>	Q1=25 percentile value, Q3= 75 percentile value.</a:t>
            </a:r>
          </a:p>
          <a:p>
            <a:pPr marL="0" indent="0">
              <a:buNone/>
            </a:pPr>
            <a:endParaRPr lang="en-IN" sz="2000" dirty="0"/>
          </a:p>
          <a:p>
            <a:r>
              <a:rPr lang="en-IN" sz="2000" dirty="0"/>
              <a:t>CNT_CHILDREN : Any value above 4(viz, relatively less) was imputed with 5 and considered as 5 or more for analysis.</a:t>
            </a:r>
          </a:p>
          <a:p>
            <a:r>
              <a:rPr lang="en-IN" sz="2000" dirty="0"/>
              <a:t>CNT_FAM_MEMBERS: Any value above 5 (viz, relatively less) was imputed with 6 and considered 6 and above for analysis.</a:t>
            </a:r>
          </a:p>
        </p:txBody>
      </p:sp>
    </p:spTree>
    <p:extLst>
      <p:ext uri="{BB962C8B-B14F-4D97-AF65-F5344CB8AC3E}">
        <p14:creationId xmlns:p14="http://schemas.microsoft.com/office/powerpoint/2010/main" val="75266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DBC8-365C-4D46-90A1-27CFB9ED5F42}"/>
              </a:ext>
            </a:extLst>
          </p:cNvPr>
          <p:cNvSpPr>
            <a:spLocks noGrp="1"/>
          </p:cNvSpPr>
          <p:nvPr>
            <p:ph type="title"/>
          </p:nvPr>
        </p:nvSpPr>
        <p:spPr>
          <a:xfrm>
            <a:off x="710214" y="239697"/>
            <a:ext cx="10419232" cy="763480"/>
          </a:xfrm>
        </p:spPr>
        <p:txBody>
          <a:bodyPr>
            <a:normAutofit/>
          </a:bodyPr>
          <a:lstStyle/>
          <a:p>
            <a:r>
              <a:rPr lang="en-IN" sz="4000" b="1" dirty="0"/>
              <a:t>Outliers before and after treating them.</a:t>
            </a:r>
          </a:p>
        </p:txBody>
      </p:sp>
      <p:pic>
        <p:nvPicPr>
          <p:cNvPr id="5" name="Content Placeholder 4">
            <a:extLst>
              <a:ext uri="{FF2B5EF4-FFF2-40B4-BE49-F238E27FC236}">
                <a16:creationId xmlns:a16="http://schemas.microsoft.com/office/drawing/2014/main" id="{B0AE7302-9CD2-4667-BC43-72362DAEE452}"/>
              </a:ext>
            </a:extLst>
          </p:cNvPr>
          <p:cNvPicPr>
            <a:picLocks noGrp="1" noChangeAspect="1"/>
          </p:cNvPicPr>
          <p:nvPr>
            <p:ph idx="1"/>
          </p:nvPr>
        </p:nvPicPr>
        <p:blipFill>
          <a:blip r:embed="rId2"/>
          <a:stretch>
            <a:fillRect/>
          </a:stretch>
        </p:blipFill>
        <p:spPr>
          <a:xfrm>
            <a:off x="838200" y="1591910"/>
            <a:ext cx="4976291" cy="1356478"/>
          </a:xfrm>
        </p:spPr>
      </p:pic>
      <p:pic>
        <p:nvPicPr>
          <p:cNvPr id="7" name="Picture 6">
            <a:extLst>
              <a:ext uri="{FF2B5EF4-FFF2-40B4-BE49-F238E27FC236}">
                <a16:creationId xmlns:a16="http://schemas.microsoft.com/office/drawing/2014/main" id="{A4CDAC8B-CCD1-4F09-8AB3-09F965D1BC59}"/>
              </a:ext>
            </a:extLst>
          </p:cNvPr>
          <p:cNvPicPr>
            <a:picLocks noChangeAspect="1"/>
          </p:cNvPicPr>
          <p:nvPr/>
        </p:nvPicPr>
        <p:blipFill>
          <a:blip r:embed="rId3"/>
          <a:stretch>
            <a:fillRect/>
          </a:stretch>
        </p:blipFill>
        <p:spPr>
          <a:xfrm>
            <a:off x="6096000" y="1637634"/>
            <a:ext cx="4999153" cy="1310754"/>
          </a:xfrm>
          <a:prstGeom prst="rect">
            <a:avLst/>
          </a:prstGeom>
        </p:spPr>
      </p:pic>
      <p:pic>
        <p:nvPicPr>
          <p:cNvPr id="9" name="Picture 8">
            <a:extLst>
              <a:ext uri="{FF2B5EF4-FFF2-40B4-BE49-F238E27FC236}">
                <a16:creationId xmlns:a16="http://schemas.microsoft.com/office/drawing/2014/main" id="{1001F1ED-9EF0-4F63-876D-AF1560558EB7}"/>
              </a:ext>
            </a:extLst>
          </p:cNvPr>
          <p:cNvPicPr>
            <a:picLocks noChangeAspect="1"/>
          </p:cNvPicPr>
          <p:nvPr/>
        </p:nvPicPr>
        <p:blipFill>
          <a:blip r:embed="rId4"/>
          <a:stretch>
            <a:fillRect/>
          </a:stretch>
        </p:blipFill>
        <p:spPr>
          <a:xfrm>
            <a:off x="838200" y="3273288"/>
            <a:ext cx="4991533" cy="1272650"/>
          </a:xfrm>
          <a:prstGeom prst="rect">
            <a:avLst/>
          </a:prstGeom>
        </p:spPr>
      </p:pic>
      <p:pic>
        <p:nvPicPr>
          <p:cNvPr id="11" name="Picture 10">
            <a:extLst>
              <a:ext uri="{FF2B5EF4-FFF2-40B4-BE49-F238E27FC236}">
                <a16:creationId xmlns:a16="http://schemas.microsoft.com/office/drawing/2014/main" id="{ABA5FA29-6AD1-47E3-B977-BECE349D5F81}"/>
              </a:ext>
            </a:extLst>
          </p:cNvPr>
          <p:cNvPicPr>
            <a:picLocks noChangeAspect="1"/>
          </p:cNvPicPr>
          <p:nvPr/>
        </p:nvPicPr>
        <p:blipFill>
          <a:blip r:embed="rId5"/>
          <a:stretch>
            <a:fillRect/>
          </a:stretch>
        </p:blipFill>
        <p:spPr>
          <a:xfrm>
            <a:off x="6130292" y="3273288"/>
            <a:ext cx="4999153" cy="1303133"/>
          </a:xfrm>
          <a:prstGeom prst="rect">
            <a:avLst/>
          </a:prstGeom>
        </p:spPr>
      </p:pic>
      <p:pic>
        <p:nvPicPr>
          <p:cNvPr id="13" name="Picture 12">
            <a:extLst>
              <a:ext uri="{FF2B5EF4-FFF2-40B4-BE49-F238E27FC236}">
                <a16:creationId xmlns:a16="http://schemas.microsoft.com/office/drawing/2014/main" id="{795EC6DF-262A-4E7F-93D0-424BF399B464}"/>
              </a:ext>
            </a:extLst>
          </p:cNvPr>
          <p:cNvPicPr>
            <a:picLocks noChangeAspect="1"/>
          </p:cNvPicPr>
          <p:nvPr/>
        </p:nvPicPr>
        <p:blipFill>
          <a:blip r:embed="rId6"/>
          <a:stretch>
            <a:fillRect/>
          </a:stretch>
        </p:blipFill>
        <p:spPr>
          <a:xfrm>
            <a:off x="876303" y="4815000"/>
            <a:ext cx="4938188" cy="1280271"/>
          </a:xfrm>
          <a:prstGeom prst="rect">
            <a:avLst/>
          </a:prstGeom>
        </p:spPr>
      </p:pic>
      <p:pic>
        <p:nvPicPr>
          <p:cNvPr id="15" name="Picture 14">
            <a:extLst>
              <a:ext uri="{FF2B5EF4-FFF2-40B4-BE49-F238E27FC236}">
                <a16:creationId xmlns:a16="http://schemas.microsoft.com/office/drawing/2014/main" id="{7CF55B87-E89C-448F-A1A8-D615A8BC44BF}"/>
              </a:ext>
            </a:extLst>
          </p:cNvPr>
          <p:cNvPicPr>
            <a:picLocks noChangeAspect="1"/>
          </p:cNvPicPr>
          <p:nvPr/>
        </p:nvPicPr>
        <p:blipFill>
          <a:blip r:embed="rId7"/>
          <a:stretch>
            <a:fillRect/>
          </a:stretch>
        </p:blipFill>
        <p:spPr>
          <a:xfrm>
            <a:off x="6115051" y="4853103"/>
            <a:ext cx="4961050" cy="1242168"/>
          </a:xfrm>
          <a:prstGeom prst="rect">
            <a:avLst/>
          </a:prstGeom>
        </p:spPr>
      </p:pic>
      <p:sp>
        <p:nvSpPr>
          <p:cNvPr id="16" name="TextBox 15">
            <a:extLst>
              <a:ext uri="{FF2B5EF4-FFF2-40B4-BE49-F238E27FC236}">
                <a16:creationId xmlns:a16="http://schemas.microsoft.com/office/drawing/2014/main" id="{EC75B66E-55B1-4C01-830C-6ADCEF94FA89}"/>
              </a:ext>
            </a:extLst>
          </p:cNvPr>
          <p:cNvSpPr txBox="1"/>
          <p:nvPr/>
        </p:nvSpPr>
        <p:spPr>
          <a:xfrm>
            <a:off x="1775534" y="1109709"/>
            <a:ext cx="3311371" cy="369332"/>
          </a:xfrm>
          <a:prstGeom prst="rect">
            <a:avLst/>
          </a:prstGeom>
          <a:noFill/>
        </p:spPr>
        <p:txBody>
          <a:bodyPr wrap="square" rtlCol="0">
            <a:spAutoFit/>
          </a:bodyPr>
          <a:lstStyle/>
          <a:p>
            <a:r>
              <a:rPr lang="en-IN" dirty="0"/>
              <a:t>Before treating outliers</a:t>
            </a:r>
          </a:p>
        </p:txBody>
      </p:sp>
      <p:sp>
        <p:nvSpPr>
          <p:cNvPr id="17" name="TextBox 16">
            <a:extLst>
              <a:ext uri="{FF2B5EF4-FFF2-40B4-BE49-F238E27FC236}">
                <a16:creationId xmlns:a16="http://schemas.microsoft.com/office/drawing/2014/main" id="{9E5AE3A1-196D-4876-905F-3E58B1E57CD5}"/>
              </a:ext>
            </a:extLst>
          </p:cNvPr>
          <p:cNvSpPr txBox="1"/>
          <p:nvPr/>
        </p:nvSpPr>
        <p:spPr>
          <a:xfrm>
            <a:off x="7105098" y="1109709"/>
            <a:ext cx="2564366" cy="369332"/>
          </a:xfrm>
          <a:prstGeom prst="rect">
            <a:avLst/>
          </a:prstGeom>
          <a:noFill/>
        </p:spPr>
        <p:txBody>
          <a:bodyPr wrap="square" rtlCol="0">
            <a:spAutoFit/>
          </a:bodyPr>
          <a:lstStyle/>
          <a:p>
            <a:r>
              <a:rPr lang="en-IN" dirty="0"/>
              <a:t>After treating outliers</a:t>
            </a:r>
          </a:p>
        </p:txBody>
      </p:sp>
    </p:spTree>
    <p:extLst>
      <p:ext uri="{BB962C8B-B14F-4D97-AF65-F5344CB8AC3E}">
        <p14:creationId xmlns:p14="http://schemas.microsoft.com/office/powerpoint/2010/main" val="400019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57B4-41C1-49B8-8188-7BD469AB0D8E}"/>
              </a:ext>
            </a:extLst>
          </p:cNvPr>
          <p:cNvSpPr>
            <a:spLocks noGrp="1"/>
          </p:cNvSpPr>
          <p:nvPr>
            <p:ph type="title"/>
          </p:nvPr>
        </p:nvSpPr>
        <p:spPr>
          <a:xfrm>
            <a:off x="692458" y="365125"/>
            <a:ext cx="10884024" cy="4055955"/>
          </a:xfrm>
        </p:spPr>
        <p:txBody>
          <a:bodyPr>
            <a:normAutofit/>
          </a:bodyPr>
          <a:lstStyle/>
          <a:p>
            <a:r>
              <a:rPr lang="en-IN" b="1" dirty="0"/>
              <a:t>Results of Univariate and Multivariate Analyses together for better visualization:</a:t>
            </a:r>
          </a:p>
        </p:txBody>
      </p:sp>
    </p:spTree>
    <p:extLst>
      <p:ext uri="{BB962C8B-B14F-4D97-AF65-F5344CB8AC3E}">
        <p14:creationId xmlns:p14="http://schemas.microsoft.com/office/powerpoint/2010/main" val="108758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C0DD6-DC08-4C93-AAB6-47C1850FB802}"/>
              </a:ext>
            </a:extLst>
          </p:cNvPr>
          <p:cNvPicPr>
            <a:picLocks noChangeAspect="1"/>
          </p:cNvPicPr>
          <p:nvPr/>
        </p:nvPicPr>
        <p:blipFill>
          <a:blip r:embed="rId2"/>
          <a:stretch>
            <a:fillRect/>
          </a:stretch>
        </p:blipFill>
        <p:spPr>
          <a:xfrm>
            <a:off x="71282" y="71814"/>
            <a:ext cx="5360458" cy="3161877"/>
          </a:xfrm>
          <a:prstGeom prst="rect">
            <a:avLst/>
          </a:prstGeom>
        </p:spPr>
      </p:pic>
      <p:pic>
        <p:nvPicPr>
          <p:cNvPr id="5" name="Picture 4">
            <a:extLst>
              <a:ext uri="{FF2B5EF4-FFF2-40B4-BE49-F238E27FC236}">
                <a16:creationId xmlns:a16="http://schemas.microsoft.com/office/drawing/2014/main" id="{AB13A127-BDB7-427F-8664-81650A3FF200}"/>
              </a:ext>
            </a:extLst>
          </p:cNvPr>
          <p:cNvPicPr>
            <a:picLocks noChangeAspect="1"/>
          </p:cNvPicPr>
          <p:nvPr/>
        </p:nvPicPr>
        <p:blipFill>
          <a:blip r:embed="rId3"/>
          <a:stretch>
            <a:fillRect/>
          </a:stretch>
        </p:blipFill>
        <p:spPr>
          <a:xfrm>
            <a:off x="5779624" y="71814"/>
            <a:ext cx="5318179" cy="3181618"/>
          </a:xfrm>
          <a:prstGeom prst="rect">
            <a:avLst/>
          </a:prstGeom>
        </p:spPr>
      </p:pic>
      <p:sp>
        <p:nvSpPr>
          <p:cNvPr id="7" name="TextBox 6">
            <a:extLst>
              <a:ext uri="{FF2B5EF4-FFF2-40B4-BE49-F238E27FC236}">
                <a16:creationId xmlns:a16="http://schemas.microsoft.com/office/drawing/2014/main" id="{303C41AA-1E18-43D2-9433-A249FF53BC35}"/>
              </a:ext>
            </a:extLst>
          </p:cNvPr>
          <p:cNvSpPr txBox="1"/>
          <p:nvPr/>
        </p:nvSpPr>
        <p:spPr>
          <a:xfrm>
            <a:off x="71283" y="3319272"/>
            <a:ext cx="5360457" cy="1200329"/>
          </a:xfrm>
          <a:prstGeom prst="rect">
            <a:avLst/>
          </a:prstGeom>
          <a:noFill/>
        </p:spPr>
        <p:txBody>
          <a:bodyPr wrap="square" rtlCol="0">
            <a:spAutoFit/>
          </a:bodyPr>
          <a:lstStyle/>
          <a:p>
            <a:r>
              <a:rPr lang="en-US" sz="1800" dirty="0"/>
              <a:t>Target 0: More than 2,50,000 applicants have applied for Cash loans  and very small proportion of people have applied for Revolving loans.</a:t>
            </a:r>
          </a:p>
          <a:p>
            <a:endParaRPr lang="en-IN" dirty="0"/>
          </a:p>
        </p:txBody>
      </p:sp>
      <p:sp>
        <p:nvSpPr>
          <p:cNvPr id="8" name="TextBox 7">
            <a:extLst>
              <a:ext uri="{FF2B5EF4-FFF2-40B4-BE49-F238E27FC236}">
                <a16:creationId xmlns:a16="http://schemas.microsoft.com/office/drawing/2014/main" id="{4D69B8CE-F991-47F7-8F2A-F7C7BC818493}"/>
              </a:ext>
            </a:extLst>
          </p:cNvPr>
          <p:cNvSpPr txBox="1"/>
          <p:nvPr/>
        </p:nvSpPr>
        <p:spPr>
          <a:xfrm>
            <a:off x="5737346" y="3319272"/>
            <a:ext cx="5360458" cy="923330"/>
          </a:xfrm>
          <a:prstGeom prst="rect">
            <a:avLst/>
          </a:prstGeom>
          <a:noFill/>
        </p:spPr>
        <p:txBody>
          <a:bodyPr wrap="square" rtlCol="0">
            <a:spAutoFit/>
          </a:bodyPr>
          <a:lstStyle/>
          <a:p>
            <a:r>
              <a:rPr lang="en-US" sz="1800" dirty="0"/>
              <a:t>Target 1: More than 2,0000 applicants have applied for Cash loans and very small proportion of people have applied for Revolving loans.</a:t>
            </a:r>
            <a:endParaRPr lang="en-IN" dirty="0"/>
          </a:p>
        </p:txBody>
      </p:sp>
      <p:pic>
        <p:nvPicPr>
          <p:cNvPr id="9" name="Picture 8">
            <a:extLst>
              <a:ext uri="{FF2B5EF4-FFF2-40B4-BE49-F238E27FC236}">
                <a16:creationId xmlns:a16="http://schemas.microsoft.com/office/drawing/2014/main" id="{1DCD832E-D1E6-49C3-BF66-5A69C0AD42B3}"/>
              </a:ext>
            </a:extLst>
          </p:cNvPr>
          <p:cNvPicPr>
            <a:picLocks noChangeAspect="1"/>
          </p:cNvPicPr>
          <p:nvPr/>
        </p:nvPicPr>
        <p:blipFill>
          <a:blip r:embed="rId4"/>
          <a:stretch>
            <a:fillRect/>
          </a:stretch>
        </p:blipFill>
        <p:spPr>
          <a:xfrm>
            <a:off x="71282" y="4357100"/>
            <a:ext cx="4573512" cy="2429086"/>
          </a:xfrm>
          <a:prstGeom prst="rect">
            <a:avLst/>
          </a:prstGeom>
        </p:spPr>
      </p:pic>
      <p:sp>
        <p:nvSpPr>
          <p:cNvPr id="10" name="TextBox 9">
            <a:extLst>
              <a:ext uri="{FF2B5EF4-FFF2-40B4-BE49-F238E27FC236}">
                <a16:creationId xmlns:a16="http://schemas.microsoft.com/office/drawing/2014/main" id="{998158BB-4AF8-4F64-97EC-AC8251E1EF5F}"/>
              </a:ext>
            </a:extLst>
          </p:cNvPr>
          <p:cNvSpPr txBox="1"/>
          <p:nvPr/>
        </p:nvSpPr>
        <p:spPr>
          <a:xfrm>
            <a:off x="4782312" y="4919472"/>
            <a:ext cx="6684263" cy="923330"/>
          </a:xfrm>
          <a:prstGeom prst="rect">
            <a:avLst/>
          </a:prstGeom>
          <a:noFill/>
        </p:spPr>
        <p:txBody>
          <a:bodyPr wrap="square" rtlCol="0">
            <a:spAutoFit/>
          </a:bodyPr>
          <a:lstStyle/>
          <a:p>
            <a:r>
              <a:rPr lang="en-US" dirty="0"/>
              <a:t>The proportion of people opting out for Cash loans and paying </a:t>
            </a:r>
          </a:p>
          <a:p>
            <a:r>
              <a:rPr lang="en-US" dirty="0"/>
              <a:t>the amount back is more than the people opting for revolving loans.</a:t>
            </a:r>
          </a:p>
          <a:p>
            <a:endParaRPr lang="en-IN" dirty="0"/>
          </a:p>
        </p:txBody>
      </p:sp>
    </p:spTree>
    <p:extLst>
      <p:ext uri="{BB962C8B-B14F-4D97-AF65-F5344CB8AC3E}">
        <p14:creationId xmlns:p14="http://schemas.microsoft.com/office/powerpoint/2010/main" val="401639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ABEBC0-4A96-4658-B217-ACA850A708C4}"/>
              </a:ext>
            </a:extLst>
          </p:cNvPr>
          <p:cNvPicPr>
            <a:picLocks noChangeAspect="1"/>
          </p:cNvPicPr>
          <p:nvPr/>
        </p:nvPicPr>
        <p:blipFill rotWithShape="1">
          <a:blip r:embed="rId2"/>
          <a:srcRect t="3977" b="2757"/>
          <a:stretch/>
        </p:blipFill>
        <p:spPr>
          <a:xfrm>
            <a:off x="93779" y="74654"/>
            <a:ext cx="6002221" cy="2752344"/>
          </a:xfrm>
          <a:prstGeom prst="rect">
            <a:avLst/>
          </a:prstGeom>
        </p:spPr>
      </p:pic>
      <p:pic>
        <p:nvPicPr>
          <p:cNvPr id="5" name="Picture 4">
            <a:extLst>
              <a:ext uri="{FF2B5EF4-FFF2-40B4-BE49-F238E27FC236}">
                <a16:creationId xmlns:a16="http://schemas.microsoft.com/office/drawing/2014/main" id="{8D96E13C-919C-487A-86AE-792565E80C0E}"/>
              </a:ext>
            </a:extLst>
          </p:cNvPr>
          <p:cNvPicPr>
            <a:picLocks noChangeAspect="1"/>
          </p:cNvPicPr>
          <p:nvPr/>
        </p:nvPicPr>
        <p:blipFill>
          <a:blip r:embed="rId3"/>
          <a:stretch>
            <a:fillRect/>
          </a:stretch>
        </p:blipFill>
        <p:spPr>
          <a:xfrm>
            <a:off x="6189781" y="74654"/>
            <a:ext cx="5840804" cy="2752344"/>
          </a:xfrm>
          <a:prstGeom prst="rect">
            <a:avLst/>
          </a:prstGeom>
        </p:spPr>
      </p:pic>
      <p:sp>
        <p:nvSpPr>
          <p:cNvPr id="6" name="TextBox 5">
            <a:extLst>
              <a:ext uri="{FF2B5EF4-FFF2-40B4-BE49-F238E27FC236}">
                <a16:creationId xmlns:a16="http://schemas.microsoft.com/office/drawing/2014/main" id="{01B89E0A-BD25-412E-B4AF-9C65D9CCB40E}"/>
              </a:ext>
            </a:extLst>
          </p:cNvPr>
          <p:cNvSpPr txBox="1"/>
          <p:nvPr/>
        </p:nvSpPr>
        <p:spPr>
          <a:xfrm>
            <a:off x="93779" y="2826998"/>
            <a:ext cx="6002221" cy="1200329"/>
          </a:xfrm>
          <a:prstGeom prst="rect">
            <a:avLst/>
          </a:prstGeom>
          <a:noFill/>
        </p:spPr>
        <p:txBody>
          <a:bodyPr wrap="square" rtlCol="0">
            <a:spAutoFit/>
          </a:bodyPr>
          <a:lstStyle/>
          <a:p>
            <a:r>
              <a:rPr lang="en-US" sz="1800" dirty="0"/>
              <a:t>Target 0: </a:t>
            </a:r>
            <a:r>
              <a:rPr lang="en-US" dirty="0"/>
              <a:t>More than 175000 loan applicants are female and slightly less than 100000 loan applicants are male and very few(4) applicants have third or unknown</a:t>
            </a:r>
          </a:p>
          <a:p>
            <a:endParaRPr lang="en-IN" dirty="0"/>
          </a:p>
        </p:txBody>
      </p:sp>
      <p:sp>
        <p:nvSpPr>
          <p:cNvPr id="7" name="TextBox 6">
            <a:extLst>
              <a:ext uri="{FF2B5EF4-FFF2-40B4-BE49-F238E27FC236}">
                <a16:creationId xmlns:a16="http://schemas.microsoft.com/office/drawing/2014/main" id="{FE9D04FE-6640-43FE-9B74-9B7FD762FA20}"/>
              </a:ext>
            </a:extLst>
          </p:cNvPr>
          <p:cNvSpPr txBox="1"/>
          <p:nvPr/>
        </p:nvSpPr>
        <p:spPr>
          <a:xfrm>
            <a:off x="6189782" y="2826998"/>
            <a:ext cx="5840804" cy="1200329"/>
          </a:xfrm>
          <a:prstGeom prst="rect">
            <a:avLst/>
          </a:prstGeom>
          <a:noFill/>
        </p:spPr>
        <p:txBody>
          <a:bodyPr wrap="square" rtlCol="0">
            <a:spAutoFit/>
          </a:bodyPr>
          <a:lstStyle/>
          <a:p>
            <a:r>
              <a:rPr lang="en-US" sz="1800" dirty="0"/>
              <a:t>Target 1: </a:t>
            </a:r>
            <a:r>
              <a:rPr lang="en-US" dirty="0"/>
              <a:t>Around 14000 loan applicants are female and slightly more </a:t>
            </a:r>
          </a:p>
          <a:p>
            <a:r>
              <a:rPr lang="en-US" dirty="0"/>
              <a:t>than 10000 loan applicants are male.</a:t>
            </a:r>
            <a:endParaRPr lang="en-IN" dirty="0"/>
          </a:p>
          <a:p>
            <a:endParaRPr lang="en-IN" dirty="0"/>
          </a:p>
        </p:txBody>
      </p:sp>
      <p:pic>
        <p:nvPicPr>
          <p:cNvPr id="8" name="Picture 7">
            <a:extLst>
              <a:ext uri="{FF2B5EF4-FFF2-40B4-BE49-F238E27FC236}">
                <a16:creationId xmlns:a16="http://schemas.microsoft.com/office/drawing/2014/main" id="{3324ED38-283C-429D-A74E-470E969893C6}"/>
              </a:ext>
            </a:extLst>
          </p:cNvPr>
          <p:cNvPicPr>
            <a:picLocks noChangeAspect="1"/>
          </p:cNvPicPr>
          <p:nvPr/>
        </p:nvPicPr>
        <p:blipFill>
          <a:blip r:embed="rId4"/>
          <a:stretch>
            <a:fillRect/>
          </a:stretch>
        </p:blipFill>
        <p:spPr>
          <a:xfrm>
            <a:off x="187298" y="3886132"/>
            <a:ext cx="5226957" cy="2552700"/>
          </a:xfrm>
          <a:prstGeom prst="rect">
            <a:avLst/>
          </a:prstGeom>
        </p:spPr>
      </p:pic>
      <p:sp>
        <p:nvSpPr>
          <p:cNvPr id="9" name="TextBox 8">
            <a:extLst>
              <a:ext uri="{FF2B5EF4-FFF2-40B4-BE49-F238E27FC236}">
                <a16:creationId xmlns:a16="http://schemas.microsoft.com/office/drawing/2014/main" id="{68D5A404-EAB8-49AC-B861-FEB8A1812D23}"/>
              </a:ext>
            </a:extLst>
          </p:cNvPr>
          <p:cNvSpPr txBox="1"/>
          <p:nvPr/>
        </p:nvSpPr>
        <p:spPr>
          <a:xfrm>
            <a:off x="5414255" y="4526280"/>
            <a:ext cx="6777745" cy="923330"/>
          </a:xfrm>
          <a:prstGeom prst="rect">
            <a:avLst/>
          </a:prstGeom>
          <a:noFill/>
        </p:spPr>
        <p:txBody>
          <a:bodyPr wrap="square" rtlCol="0">
            <a:spAutoFit/>
          </a:bodyPr>
          <a:lstStyle/>
          <a:p>
            <a:r>
              <a:rPr lang="en-US" b="0" i="0" dirty="0">
                <a:effectLst/>
                <a:latin typeface="Helvetica Neue"/>
              </a:rPr>
              <a:t>The proportion of males applying for loans and having difficulties</a:t>
            </a:r>
          </a:p>
          <a:p>
            <a:r>
              <a:rPr lang="en-US" b="0" i="0" dirty="0">
                <a:effectLst/>
                <a:latin typeface="Helvetica Neue"/>
              </a:rPr>
              <a:t> in payment is much more than females.</a:t>
            </a:r>
          </a:p>
          <a:p>
            <a:endParaRPr lang="en-IN" dirty="0"/>
          </a:p>
        </p:txBody>
      </p:sp>
    </p:spTree>
    <p:extLst>
      <p:ext uri="{BB962C8B-B14F-4D97-AF65-F5344CB8AC3E}">
        <p14:creationId xmlns:p14="http://schemas.microsoft.com/office/powerpoint/2010/main" val="253541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FFEBDD-F659-4F03-8BDE-467E8DD8CC2E}"/>
              </a:ext>
            </a:extLst>
          </p:cNvPr>
          <p:cNvPicPr>
            <a:picLocks noChangeAspect="1"/>
          </p:cNvPicPr>
          <p:nvPr/>
        </p:nvPicPr>
        <p:blipFill>
          <a:blip r:embed="rId2"/>
          <a:stretch>
            <a:fillRect/>
          </a:stretch>
        </p:blipFill>
        <p:spPr>
          <a:xfrm>
            <a:off x="301841" y="110165"/>
            <a:ext cx="5262775" cy="3005667"/>
          </a:xfrm>
          <a:prstGeom prst="rect">
            <a:avLst/>
          </a:prstGeom>
        </p:spPr>
      </p:pic>
      <p:pic>
        <p:nvPicPr>
          <p:cNvPr id="5" name="Picture 4">
            <a:extLst>
              <a:ext uri="{FF2B5EF4-FFF2-40B4-BE49-F238E27FC236}">
                <a16:creationId xmlns:a16="http://schemas.microsoft.com/office/drawing/2014/main" id="{B5AE25E0-C286-4A5F-AC75-E791835B1106}"/>
              </a:ext>
            </a:extLst>
          </p:cNvPr>
          <p:cNvPicPr>
            <a:picLocks noChangeAspect="1"/>
          </p:cNvPicPr>
          <p:nvPr/>
        </p:nvPicPr>
        <p:blipFill>
          <a:blip r:embed="rId3"/>
          <a:stretch>
            <a:fillRect/>
          </a:stretch>
        </p:blipFill>
        <p:spPr>
          <a:xfrm>
            <a:off x="6408660" y="60487"/>
            <a:ext cx="5366211" cy="3055345"/>
          </a:xfrm>
          <a:prstGeom prst="rect">
            <a:avLst/>
          </a:prstGeom>
        </p:spPr>
      </p:pic>
      <p:sp>
        <p:nvSpPr>
          <p:cNvPr id="7" name="TextBox 6">
            <a:extLst>
              <a:ext uri="{FF2B5EF4-FFF2-40B4-BE49-F238E27FC236}">
                <a16:creationId xmlns:a16="http://schemas.microsoft.com/office/drawing/2014/main" id="{D6D9F3D1-4E4F-4BB0-8A3F-D9FE81BBCE07}"/>
              </a:ext>
            </a:extLst>
          </p:cNvPr>
          <p:cNvSpPr txBox="1"/>
          <p:nvPr/>
        </p:nvSpPr>
        <p:spPr>
          <a:xfrm>
            <a:off x="198405" y="3115832"/>
            <a:ext cx="5366211" cy="646331"/>
          </a:xfrm>
          <a:prstGeom prst="rect">
            <a:avLst/>
          </a:prstGeom>
          <a:noFill/>
        </p:spPr>
        <p:txBody>
          <a:bodyPr wrap="square">
            <a:spAutoFit/>
          </a:bodyPr>
          <a:lstStyle/>
          <a:p>
            <a:r>
              <a:rPr lang="en-US" sz="1800" dirty="0"/>
              <a:t>Target 0: People falling under the age group of 30-40, 40-50 and 50-60 are most likely to apply for loan.</a:t>
            </a:r>
          </a:p>
        </p:txBody>
      </p:sp>
      <p:sp>
        <p:nvSpPr>
          <p:cNvPr id="9" name="TextBox 8">
            <a:extLst>
              <a:ext uri="{FF2B5EF4-FFF2-40B4-BE49-F238E27FC236}">
                <a16:creationId xmlns:a16="http://schemas.microsoft.com/office/drawing/2014/main" id="{CBDC2522-63FF-4129-BC3E-C199AE069F00}"/>
              </a:ext>
            </a:extLst>
          </p:cNvPr>
          <p:cNvSpPr txBox="1"/>
          <p:nvPr/>
        </p:nvSpPr>
        <p:spPr>
          <a:xfrm>
            <a:off x="6408659" y="3115832"/>
            <a:ext cx="5366211" cy="646331"/>
          </a:xfrm>
          <a:prstGeom prst="rect">
            <a:avLst/>
          </a:prstGeom>
          <a:noFill/>
        </p:spPr>
        <p:txBody>
          <a:bodyPr wrap="square">
            <a:spAutoFit/>
          </a:bodyPr>
          <a:lstStyle/>
          <a:p>
            <a:r>
              <a:rPr lang="en-US" sz="1800" dirty="0"/>
              <a:t>Target 1: People falling under the age group of 30-40, 20-30 and 40-50 are most likely to apply for loan</a:t>
            </a:r>
            <a:endParaRPr lang="en-IN" dirty="0"/>
          </a:p>
        </p:txBody>
      </p:sp>
      <p:pic>
        <p:nvPicPr>
          <p:cNvPr id="10" name="Picture 9">
            <a:extLst>
              <a:ext uri="{FF2B5EF4-FFF2-40B4-BE49-F238E27FC236}">
                <a16:creationId xmlns:a16="http://schemas.microsoft.com/office/drawing/2014/main" id="{057A6A24-5B5C-41D5-A94B-4370047A0F65}"/>
              </a:ext>
            </a:extLst>
          </p:cNvPr>
          <p:cNvPicPr>
            <a:picLocks noChangeAspect="1"/>
          </p:cNvPicPr>
          <p:nvPr/>
        </p:nvPicPr>
        <p:blipFill>
          <a:blip r:embed="rId4"/>
          <a:stretch>
            <a:fillRect/>
          </a:stretch>
        </p:blipFill>
        <p:spPr>
          <a:xfrm>
            <a:off x="239604" y="3971296"/>
            <a:ext cx="5283811" cy="2776539"/>
          </a:xfrm>
          <a:prstGeom prst="rect">
            <a:avLst/>
          </a:prstGeom>
        </p:spPr>
      </p:pic>
      <p:sp>
        <p:nvSpPr>
          <p:cNvPr id="12" name="TextBox 11">
            <a:extLst>
              <a:ext uri="{FF2B5EF4-FFF2-40B4-BE49-F238E27FC236}">
                <a16:creationId xmlns:a16="http://schemas.microsoft.com/office/drawing/2014/main" id="{D62D5F52-B501-490F-A0FF-490482590D63}"/>
              </a:ext>
            </a:extLst>
          </p:cNvPr>
          <p:cNvSpPr txBox="1"/>
          <p:nvPr/>
        </p:nvSpPr>
        <p:spPr>
          <a:xfrm>
            <a:off x="5564616" y="4740676"/>
            <a:ext cx="6553403" cy="1477328"/>
          </a:xfrm>
          <a:prstGeom prst="rect">
            <a:avLst/>
          </a:prstGeom>
          <a:noFill/>
        </p:spPr>
        <p:txBody>
          <a:bodyPr wrap="square">
            <a:spAutoFit/>
          </a:bodyPr>
          <a:lstStyle/>
          <a:p>
            <a:pPr algn="l"/>
            <a:r>
              <a:rPr lang="en-US" dirty="0"/>
              <a:t>People in the age group 30-40, 40-50 and 50-60 have applied for the most number of loans but applicants in the age group 30-40 have difficulties to pay back the loans.</a:t>
            </a:r>
          </a:p>
          <a:p>
            <a:pPr algn="l"/>
            <a:r>
              <a:rPr lang="en-US" dirty="0"/>
              <a:t>We can observe a higher trend of defaulters in the lower age groups as opposed to the non-defaulters.</a:t>
            </a:r>
          </a:p>
        </p:txBody>
      </p:sp>
    </p:spTree>
    <p:extLst>
      <p:ext uri="{BB962C8B-B14F-4D97-AF65-F5344CB8AC3E}">
        <p14:creationId xmlns:p14="http://schemas.microsoft.com/office/powerpoint/2010/main" val="173349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C8033E-A9AE-4FC8-BA90-68197D793D88}"/>
              </a:ext>
            </a:extLst>
          </p:cNvPr>
          <p:cNvPicPr>
            <a:picLocks noChangeAspect="1"/>
          </p:cNvPicPr>
          <p:nvPr/>
        </p:nvPicPr>
        <p:blipFill>
          <a:blip r:embed="rId2"/>
          <a:stretch>
            <a:fillRect/>
          </a:stretch>
        </p:blipFill>
        <p:spPr>
          <a:xfrm>
            <a:off x="158779" y="0"/>
            <a:ext cx="5686931" cy="2938509"/>
          </a:xfrm>
          <a:prstGeom prst="rect">
            <a:avLst/>
          </a:prstGeom>
        </p:spPr>
      </p:pic>
      <p:pic>
        <p:nvPicPr>
          <p:cNvPr id="5" name="Picture 4">
            <a:extLst>
              <a:ext uri="{FF2B5EF4-FFF2-40B4-BE49-F238E27FC236}">
                <a16:creationId xmlns:a16="http://schemas.microsoft.com/office/drawing/2014/main" id="{B64C9A69-700F-4B78-982B-1F0866AD8DF0}"/>
              </a:ext>
            </a:extLst>
          </p:cNvPr>
          <p:cNvPicPr>
            <a:picLocks noChangeAspect="1"/>
          </p:cNvPicPr>
          <p:nvPr/>
        </p:nvPicPr>
        <p:blipFill rotWithShape="1">
          <a:blip r:embed="rId3"/>
          <a:srcRect t="3763"/>
          <a:stretch/>
        </p:blipFill>
        <p:spPr>
          <a:xfrm>
            <a:off x="6249727" y="0"/>
            <a:ext cx="5783494" cy="2938509"/>
          </a:xfrm>
          <a:prstGeom prst="rect">
            <a:avLst/>
          </a:prstGeom>
        </p:spPr>
      </p:pic>
      <p:sp>
        <p:nvSpPr>
          <p:cNvPr id="7" name="TextBox 6">
            <a:extLst>
              <a:ext uri="{FF2B5EF4-FFF2-40B4-BE49-F238E27FC236}">
                <a16:creationId xmlns:a16="http://schemas.microsoft.com/office/drawing/2014/main" id="{F5A973EA-6653-4F99-BFA9-E5DF69025052}"/>
              </a:ext>
            </a:extLst>
          </p:cNvPr>
          <p:cNvSpPr txBox="1"/>
          <p:nvPr/>
        </p:nvSpPr>
        <p:spPr>
          <a:xfrm>
            <a:off x="158779" y="2938509"/>
            <a:ext cx="5783494" cy="1200329"/>
          </a:xfrm>
          <a:prstGeom prst="rect">
            <a:avLst/>
          </a:prstGeom>
          <a:noFill/>
        </p:spPr>
        <p:txBody>
          <a:bodyPr wrap="square">
            <a:spAutoFit/>
          </a:bodyPr>
          <a:lstStyle/>
          <a:p>
            <a:r>
              <a:rPr lang="en-US" sz="1800" dirty="0"/>
              <a:t>Target 0: There are relatively few people with very high income or average who have applied for loans but most of them who have applied for loans either have high income or low income.</a:t>
            </a:r>
          </a:p>
        </p:txBody>
      </p:sp>
      <p:sp>
        <p:nvSpPr>
          <p:cNvPr id="9" name="TextBox 8">
            <a:extLst>
              <a:ext uri="{FF2B5EF4-FFF2-40B4-BE49-F238E27FC236}">
                <a16:creationId xmlns:a16="http://schemas.microsoft.com/office/drawing/2014/main" id="{BCAF8140-7DBD-43C0-926A-55C1091ECC13}"/>
              </a:ext>
            </a:extLst>
          </p:cNvPr>
          <p:cNvSpPr txBox="1"/>
          <p:nvPr/>
        </p:nvSpPr>
        <p:spPr>
          <a:xfrm>
            <a:off x="6096000" y="2938509"/>
            <a:ext cx="6095999" cy="923330"/>
          </a:xfrm>
          <a:prstGeom prst="rect">
            <a:avLst/>
          </a:prstGeom>
          <a:noFill/>
        </p:spPr>
        <p:txBody>
          <a:bodyPr wrap="square">
            <a:spAutoFit/>
          </a:bodyPr>
          <a:lstStyle/>
          <a:p>
            <a:r>
              <a:rPr lang="en-US" sz="1800" dirty="0"/>
              <a:t>Target 1: There are relatively few people with very high income or average who have applied for loans but most of them who have applied for loans either have high income or low income.</a:t>
            </a:r>
            <a:endParaRPr lang="en-IN" dirty="0"/>
          </a:p>
        </p:txBody>
      </p:sp>
      <p:pic>
        <p:nvPicPr>
          <p:cNvPr id="10" name="Picture 9">
            <a:extLst>
              <a:ext uri="{FF2B5EF4-FFF2-40B4-BE49-F238E27FC236}">
                <a16:creationId xmlns:a16="http://schemas.microsoft.com/office/drawing/2014/main" id="{C5218AF7-DE08-4AE7-8459-5D1D1372699C}"/>
              </a:ext>
            </a:extLst>
          </p:cNvPr>
          <p:cNvPicPr>
            <a:picLocks noChangeAspect="1"/>
          </p:cNvPicPr>
          <p:nvPr/>
        </p:nvPicPr>
        <p:blipFill>
          <a:blip r:embed="rId4"/>
          <a:stretch>
            <a:fillRect/>
          </a:stretch>
        </p:blipFill>
        <p:spPr>
          <a:xfrm>
            <a:off x="0" y="4138838"/>
            <a:ext cx="5772731" cy="2719162"/>
          </a:xfrm>
          <a:prstGeom prst="rect">
            <a:avLst/>
          </a:prstGeom>
        </p:spPr>
      </p:pic>
      <p:sp>
        <p:nvSpPr>
          <p:cNvPr id="12" name="TextBox 11">
            <a:extLst>
              <a:ext uri="{FF2B5EF4-FFF2-40B4-BE49-F238E27FC236}">
                <a16:creationId xmlns:a16="http://schemas.microsoft.com/office/drawing/2014/main" id="{A9DC622A-3802-444F-A9E6-345CEBAE8226}"/>
              </a:ext>
            </a:extLst>
          </p:cNvPr>
          <p:cNvSpPr txBox="1"/>
          <p:nvPr/>
        </p:nvSpPr>
        <p:spPr>
          <a:xfrm>
            <a:off x="5826711" y="4358936"/>
            <a:ext cx="6095999" cy="2031325"/>
          </a:xfrm>
          <a:prstGeom prst="rect">
            <a:avLst/>
          </a:prstGeom>
          <a:noFill/>
        </p:spPr>
        <p:txBody>
          <a:bodyPr wrap="square">
            <a:spAutoFit/>
          </a:bodyPr>
          <a:lstStyle/>
          <a:p>
            <a:pPr algn="l"/>
            <a:r>
              <a:rPr lang="en-US" dirty="0"/>
              <a:t>People with high income and low income have applied for the most number of loans(Loans applied by people with high income is much more than the applicants with low income) but people with low income and high income has almost same number of people facing difficulties to pay the loan which means the proportion of people having low income and applying for loans have most difficulties to pay the amount.</a:t>
            </a:r>
          </a:p>
        </p:txBody>
      </p:sp>
    </p:spTree>
    <p:extLst>
      <p:ext uri="{BB962C8B-B14F-4D97-AF65-F5344CB8AC3E}">
        <p14:creationId xmlns:p14="http://schemas.microsoft.com/office/powerpoint/2010/main" val="341945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F4B761-04F1-46F4-9241-1679781A21EA}"/>
              </a:ext>
            </a:extLst>
          </p:cNvPr>
          <p:cNvPicPr>
            <a:picLocks noChangeAspect="1"/>
          </p:cNvPicPr>
          <p:nvPr/>
        </p:nvPicPr>
        <p:blipFill>
          <a:blip r:embed="rId2"/>
          <a:stretch>
            <a:fillRect/>
          </a:stretch>
        </p:blipFill>
        <p:spPr>
          <a:xfrm>
            <a:off x="92474" y="115818"/>
            <a:ext cx="5048250" cy="3117041"/>
          </a:xfrm>
          <a:prstGeom prst="rect">
            <a:avLst/>
          </a:prstGeom>
        </p:spPr>
      </p:pic>
      <p:pic>
        <p:nvPicPr>
          <p:cNvPr id="5" name="Picture 4">
            <a:extLst>
              <a:ext uri="{FF2B5EF4-FFF2-40B4-BE49-F238E27FC236}">
                <a16:creationId xmlns:a16="http://schemas.microsoft.com/office/drawing/2014/main" id="{7B55CB69-6321-4EFC-97E5-DC5C5EE17840}"/>
              </a:ext>
            </a:extLst>
          </p:cNvPr>
          <p:cNvPicPr>
            <a:picLocks noChangeAspect="1"/>
          </p:cNvPicPr>
          <p:nvPr/>
        </p:nvPicPr>
        <p:blipFill>
          <a:blip r:embed="rId3"/>
          <a:stretch>
            <a:fillRect/>
          </a:stretch>
        </p:blipFill>
        <p:spPr>
          <a:xfrm>
            <a:off x="92474" y="3532257"/>
            <a:ext cx="5184375" cy="3209925"/>
          </a:xfrm>
          <a:prstGeom prst="rect">
            <a:avLst/>
          </a:prstGeom>
        </p:spPr>
      </p:pic>
      <p:sp>
        <p:nvSpPr>
          <p:cNvPr id="7" name="TextBox 6">
            <a:extLst>
              <a:ext uri="{FF2B5EF4-FFF2-40B4-BE49-F238E27FC236}">
                <a16:creationId xmlns:a16="http://schemas.microsoft.com/office/drawing/2014/main" id="{7573E464-FDD0-4A5F-82A2-A7444CAD513E}"/>
              </a:ext>
            </a:extLst>
          </p:cNvPr>
          <p:cNvSpPr txBox="1"/>
          <p:nvPr/>
        </p:nvSpPr>
        <p:spPr>
          <a:xfrm>
            <a:off x="5699464" y="887767"/>
            <a:ext cx="5397623" cy="1477328"/>
          </a:xfrm>
          <a:prstGeom prst="rect">
            <a:avLst/>
          </a:prstGeom>
          <a:noFill/>
        </p:spPr>
        <p:txBody>
          <a:bodyPr wrap="square">
            <a:spAutoFit/>
          </a:bodyPr>
          <a:lstStyle/>
          <a:p>
            <a:r>
              <a:rPr lang="en-US" sz="1800" dirty="0"/>
              <a:t>Target 0: The density of people earning between 1,00,000-2,20,000 are more likely to apply for the loans and pay them on time. There is a skew to the right which also shows people with higher salaries present as well.</a:t>
            </a:r>
          </a:p>
        </p:txBody>
      </p:sp>
      <p:sp>
        <p:nvSpPr>
          <p:cNvPr id="9" name="TextBox 8">
            <a:extLst>
              <a:ext uri="{FF2B5EF4-FFF2-40B4-BE49-F238E27FC236}">
                <a16:creationId xmlns:a16="http://schemas.microsoft.com/office/drawing/2014/main" id="{1430B65E-06A9-4DA3-9522-09D1F480B6C2}"/>
              </a:ext>
            </a:extLst>
          </p:cNvPr>
          <p:cNvSpPr txBox="1"/>
          <p:nvPr/>
        </p:nvSpPr>
        <p:spPr>
          <a:xfrm>
            <a:off x="5761608" y="4030462"/>
            <a:ext cx="5335478" cy="1477328"/>
          </a:xfrm>
          <a:prstGeom prst="rect">
            <a:avLst/>
          </a:prstGeom>
          <a:noFill/>
        </p:spPr>
        <p:txBody>
          <a:bodyPr wrap="square">
            <a:spAutoFit/>
          </a:bodyPr>
          <a:lstStyle/>
          <a:p>
            <a:r>
              <a:rPr lang="en-US" sz="1800" dirty="0"/>
              <a:t>Target 1: The density of people earning between 1,00,000-1,70,000 are more likely to apply for the loans and pay them on time. There is a skew to the right which also shows people with higher salaries present as well.</a:t>
            </a:r>
            <a:endParaRPr lang="en-US" sz="600" dirty="0"/>
          </a:p>
        </p:txBody>
      </p:sp>
    </p:spTree>
    <p:extLst>
      <p:ext uri="{BB962C8B-B14F-4D97-AF65-F5344CB8AC3E}">
        <p14:creationId xmlns:p14="http://schemas.microsoft.com/office/powerpoint/2010/main" val="328384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0EF68-1097-4225-804D-BE95AC0B35BB}"/>
              </a:ext>
            </a:extLst>
          </p:cNvPr>
          <p:cNvPicPr>
            <a:picLocks noChangeAspect="1"/>
          </p:cNvPicPr>
          <p:nvPr/>
        </p:nvPicPr>
        <p:blipFill>
          <a:blip r:embed="rId2"/>
          <a:stretch>
            <a:fillRect/>
          </a:stretch>
        </p:blipFill>
        <p:spPr>
          <a:xfrm>
            <a:off x="0" y="0"/>
            <a:ext cx="5571740" cy="3357563"/>
          </a:xfrm>
          <a:prstGeom prst="rect">
            <a:avLst/>
          </a:prstGeom>
        </p:spPr>
      </p:pic>
      <p:pic>
        <p:nvPicPr>
          <p:cNvPr id="5" name="Picture 4">
            <a:extLst>
              <a:ext uri="{FF2B5EF4-FFF2-40B4-BE49-F238E27FC236}">
                <a16:creationId xmlns:a16="http://schemas.microsoft.com/office/drawing/2014/main" id="{82FF456B-5E47-424D-BD53-399F4381D8B7}"/>
              </a:ext>
            </a:extLst>
          </p:cNvPr>
          <p:cNvPicPr>
            <a:picLocks noChangeAspect="1"/>
          </p:cNvPicPr>
          <p:nvPr/>
        </p:nvPicPr>
        <p:blipFill>
          <a:blip r:embed="rId3"/>
          <a:stretch>
            <a:fillRect/>
          </a:stretch>
        </p:blipFill>
        <p:spPr>
          <a:xfrm>
            <a:off x="-1" y="3581400"/>
            <a:ext cx="5571739" cy="3276600"/>
          </a:xfrm>
          <a:prstGeom prst="rect">
            <a:avLst/>
          </a:prstGeom>
        </p:spPr>
      </p:pic>
      <p:sp>
        <p:nvSpPr>
          <p:cNvPr id="7" name="TextBox 6">
            <a:extLst>
              <a:ext uri="{FF2B5EF4-FFF2-40B4-BE49-F238E27FC236}">
                <a16:creationId xmlns:a16="http://schemas.microsoft.com/office/drawing/2014/main" id="{C9BFB565-E657-4CB3-9399-E7EB9710DD3A}"/>
              </a:ext>
            </a:extLst>
          </p:cNvPr>
          <p:cNvSpPr txBox="1"/>
          <p:nvPr/>
        </p:nvSpPr>
        <p:spPr>
          <a:xfrm>
            <a:off x="6027938" y="994300"/>
            <a:ext cx="4536488" cy="646331"/>
          </a:xfrm>
          <a:prstGeom prst="rect">
            <a:avLst/>
          </a:prstGeom>
          <a:noFill/>
        </p:spPr>
        <p:txBody>
          <a:bodyPr wrap="square">
            <a:spAutoFit/>
          </a:bodyPr>
          <a:lstStyle/>
          <a:p>
            <a:r>
              <a:rPr lang="en-US" sz="1800" dirty="0"/>
              <a:t>Target 0: Age is almost evenly distributed with maximum density between 35-43.</a:t>
            </a:r>
          </a:p>
        </p:txBody>
      </p:sp>
      <p:sp>
        <p:nvSpPr>
          <p:cNvPr id="9" name="TextBox 8">
            <a:extLst>
              <a:ext uri="{FF2B5EF4-FFF2-40B4-BE49-F238E27FC236}">
                <a16:creationId xmlns:a16="http://schemas.microsoft.com/office/drawing/2014/main" id="{80541BBC-57A7-4415-A84E-23F6B3D02EE0}"/>
              </a:ext>
            </a:extLst>
          </p:cNvPr>
          <p:cNvSpPr txBox="1"/>
          <p:nvPr/>
        </p:nvSpPr>
        <p:spPr>
          <a:xfrm>
            <a:off x="5921407" y="4589755"/>
            <a:ext cx="4536488" cy="646331"/>
          </a:xfrm>
          <a:prstGeom prst="rect">
            <a:avLst/>
          </a:prstGeom>
          <a:noFill/>
        </p:spPr>
        <p:txBody>
          <a:bodyPr wrap="square">
            <a:spAutoFit/>
          </a:bodyPr>
          <a:lstStyle/>
          <a:p>
            <a:r>
              <a:rPr lang="en-US" sz="1800" dirty="0"/>
              <a:t>Target 1: Age is almost evenly distributed with maximum density between 25-38</a:t>
            </a:r>
            <a:endParaRPr lang="en-US" sz="800" dirty="0"/>
          </a:p>
        </p:txBody>
      </p:sp>
    </p:spTree>
    <p:extLst>
      <p:ext uri="{BB962C8B-B14F-4D97-AF65-F5344CB8AC3E}">
        <p14:creationId xmlns:p14="http://schemas.microsoft.com/office/powerpoint/2010/main" val="95533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38177B-2BF1-4A9C-872F-9A69B736D11D}"/>
              </a:ext>
            </a:extLst>
          </p:cNvPr>
          <p:cNvPicPr>
            <a:picLocks noChangeAspect="1"/>
          </p:cNvPicPr>
          <p:nvPr/>
        </p:nvPicPr>
        <p:blipFill rotWithShape="1">
          <a:blip r:embed="rId2"/>
          <a:srcRect l="1285"/>
          <a:stretch/>
        </p:blipFill>
        <p:spPr>
          <a:xfrm>
            <a:off x="88777" y="1"/>
            <a:ext cx="6365290" cy="3915052"/>
          </a:xfrm>
          <a:prstGeom prst="rect">
            <a:avLst/>
          </a:prstGeom>
        </p:spPr>
      </p:pic>
      <p:sp>
        <p:nvSpPr>
          <p:cNvPr id="8" name="TextBox 7">
            <a:extLst>
              <a:ext uri="{FF2B5EF4-FFF2-40B4-BE49-F238E27FC236}">
                <a16:creationId xmlns:a16="http://schemas.microsoft.com/office/drawing/2014/main" id="{157B13F5-B8A2-4AB7-8B40-9A2E433455EA}"/>
              </a:ext>
            </a:extLst>
          </p:cNvPr>
          <p:cNvSpPr txBox="1"/>
          <p:nvPr/>
        </p:nvSpPr>
        <p:spPr>
          <a:xfrm>
            <a:off x="88778" y="4048217"/>
            <a:ext cx="6365289"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Helvetica Neue"/>
              </a:rPr>
              <a:t>Married people apply for the most number of loans but f</a:t>
            </a:r>
            <a:r>
              <a:rPr lang="en-US" dirty="0">
                <a:latin typeface="Helvetica Neue"/>
              </a:rPr>
              <a:t>ew percentage of married people have difficulties while paying back the amount.</a:t>
            </a:r>
          </a:p>
          <a:p>
            <a:pPr marL="285750" indent="-285750" algn="l">
              <a:buFont typeface="Arial" panose="020B0604020202020204" pitchFamily="34" charset="0"/>
              <a:buChar char="•"/>
            </a:pPr>
            <a:r>
              <a:rPr lang="en-US" b="0" i="0" dirty="0">
                <a:effectLst/>
                <a:latin typeface="Helvetica Neue"/>
              </a:rPr>
              <a:t>Where as the proportion of singles/not marrie</a:t>
            </a:r>
            <a:r>
              <a:rPr lang="en-US" dirty="0">
                <a:latin typeface="Helvetica Neue"/>
              </a:rPr>
              <a:t>d who are applying loans and are defaulting is much higher which supports the earlier inference of people in the </a:t>
            </a:r>
            <a:r>
              <a:rPr lang="en-US" dirty="0"/>
              <a:t>age group 30-40 to be defaulting most likely. </a:t>
            </a:r>
            <a:endParaRPr lang="en-US" b="0" i="0" dirty="0">
              <a:effectLst/>
              <a:latin typeface="Helvetica Neue"/>
            </a:endParaRPr>
          </a:p>
        </p:txBody>
      </p:sp>
      <p:pic>
        <p:nvPicPr>
          <p:cNvPr id="9" name="Picture 8">
            <a:extLst>
              <a:ext uri="{FF2B5EF4-FFF2-40B4-BE49-F238E27FC236}">
                <a16:creationId xmlns:a16="http://schemas.microsoft.com/office/drawing/2014/main" id="{F16C2D81-3E6C-4A0E-9536-B0769D460ABB}"/>
              </a:ext>
            </a:extLst>
          </p:cNvPr>
          <p:cNvPicPr>
            <a:picLocks noChangeAspect="1"/>
          </p:cNvPicPr>
          <p:nvPr/>
        </p:nvPicPr>
        <p:blipFill rotWithShape="1">
          <a:blip r:embed="rId3"/>
          <a:srcRect l="1478" b="923"/>
          <a:stretch/>
        </p:blipFill>
        <p:spPr>
          <a:xfrm>
            <a:off x="6676007" y="1"/>
            <a:ext cx="5326531" cy="3915052"/>
          </a:xfrm>
          <a:prstGeom prst="rect">
            <a:avLst/>
          </a:prstGeom>
        </p:spPr>
      </p:pic>
      <p:sp>
        <p:nvSpPr>
          <p:cNvPr id="11" name="TextBox 10">
            <a:extLst>
              <a:ext uri="{FF2B5EF4-FFF2-40B4-BE49-F238E27FC236}">
                <a16:creationId xmlns:a16="http://schemas.microsoft.com/office/drawing/2014/main" id="{36417A8E-0A5A-4963-B5AB-E85F44D2C4CE}"/>
              </a:ext>
            </a:extLst>
          </p:cNvPr>
          <p:cNvSpPr txBox="1"/>
          <p:nvPr/>
        </p:nvSpPr>
        <p:spPr>
          <a:xfrm>
            <a:off x="6676006" y="4048218"/>
            <a:ext cx="5515993" cy="646331"/>
          </a:xfrm>
          <a:prstGeom prst="rect">
            <a:avLst/>
          </a:prstGeom>
          <a:noFill/>
        </p:spPr>
        <p:txBody>
          <a:bodyPr wrap="square">
            <a:spAutoFit/>
          </a:bodyPr>
          <a:lstStyle/>
          <a:p>
            <a:r>
              <a:rPr lang="en-US" sz="1800" dirty="0"/>
              <a:t>Mostly people with more age who have applied for loan are either widowed or separated.</a:t>
            </a:r>
            <a:endParaRPr lang="en-US" sz="800" dirty="0"/>
          </a:p>
        </p:txBody>
      </p:sp>
    </p:spTree>
    <p:extLst>
      <p:ext uri="{BB962C8B-B14F-4D97-AF65-F5344CB8AC3E}">
        <p14:creationId xmlns:p14="http://schemas.microsoft.com/office/powerpoint/2010/main" val="312808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ED36-E73F-466E-A376-B7A4EDF5DE6F}"/>
              </a:ext>
            </a:extLst>
          </p:cNvPr>
          <p:cNvSpPr>
            <a:spLocks noGrp="1"/>
          </p:cNvSpPr>
          <p:nvPr>
            <p:ph type="title"/>
          </p:nvPr>
        </p:nvSpPr>
        <p:spPr/>
        <p:txBody>
          <a:bodyPr/>
          <a:lstStyle/>
          <a:p>
            <a:r>
              <a:rPr lang="en-IN" b="1" dirty="0"/>
              <a:t>Problem Statement:</a:t>
            </a:r>
          </a:p>
        </p:txBody>
      </p:sp>
      <p:sp>
        <p:nvSpPr>
          <p:cNvPr id="3" name="Content Placeholder 2">
            <a:extLst>
              <a:ext uri="{FF2B5EF4-FFF2-40B4-BE49-F238E27FC236}">
                <a16:creationId xmlns:a16="http://schemas.microsoft.com/office/drawing/2014/main" id="{CF9A8D37-AFA6-449B-8BDC-53DB80625FD9}"/>
              </a:ext>
            </a:extLst>
          </p:cNvPr>
          <p:cNvSpPr>
            <a:spLocks noGrp="1"/>
          </p:cNvSpPr>
          <p:nvPr>
            <p:ph idx="1"/>
          </p:nvPr>
        </p:nvSpPr>
        <p:spPr/>
        <p:txBody>
          <a:bodyPr>
            <a:normAutofit/>
          </a:bodyPr>
          <a:lstStyle/>
          <a:p>
            <a:r>
              <a:rPr lang="en-US" b="0" i="0" dirty="0">
                <a:solidFill>
                  <a:schemeClr val="tx1"/>
                </a:solidFill>
                <a:effectLst/>
                <a:latin typeface="Merriweather"/>
              </a:rPr>
              <a:t>The loan providing companies find it hard to give loans to the people due to their insufficient or non-existent credit history. Because of that, some consumers use it as their advantage by becoming a defaulter.</a:t>
            </a:r>
          </a:p>
          <a:p>
            <a:r>
              <a:rPr lang="en-IN" dirty="0">
                <a:solidFill>
                  <a:schemeClr val="tx1"/>
                </a:solidFill>
              </a:rPr>
              <a:t>Also there are times when the banks don’t approve loans to applicants who are not likely to default and hence miss out on making profits.</a:t>
            </a:r>
          </a:p>
          <a:p>
            <a:r>
              <a:rPr lang="en-IN" dirty="0">
                <a:solidFill>
                  <a:schemeClr val="tx1"/>
                </a:solidFill>
              </a:rPr>
              <a:t>This case study analyses the existing data using EDA to develop insights on the factors based on </a:t>
            </a:r>
            <a:r>
              <a:rPr lang="en-US" dirty="0">
                <a:solidFill>
                  <a:schemeClr val="tx1"/>
                </a:solidFill>
              </a:rPr>
              <a:t>consumer attributes and loan attributes</a:t>
            </a:r>
            <a:r>
              <a:rPr lang="en-IN" dirty="0">
                <a:solidFill>
                  <a:schemeClr val="tx1"/>
                </a:solidFill>
              </a:rPr>
              <a:t> that may lead an applicant to default.</a:t>
            </a:r>
          </a:p>
        </p:txBody>
      </p:sp>
    </p:spTree>
    <p:extLst>
      <p:ext uri="{BB962C8B-B14F-4D97-AF65-F5344CB8AC3E}">
        <p14:creationId xmlns:p14="http://schemas.microsoft.com/office/powerpoint/2010/main" val="399354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70AE8-4DB3-4012-B26D-FBDCCE870753}"/>
              </a:ext>
            </a:extLst>
          </p:cNvPr>
          <p:cNvPicPr>
            <a:picLocks noChangeAspect="1"/>
          </p:cNvPicPr>
          <p:nvPr/>
        </p:nvPicPr>
        <p:blipFill>
          <a:blip r:embed="rId2"/>
          <a:stretch>
            <a:fillRect/>
          </a:stretch>
        </p:blipFill>
        <p:spPr>
          <a:xfrm>
            <a:off x="466725" y="0"/>
            <a:ext cx="4848225" cy="3350872"/>
          </a:xfrm>
          <a:prstGeom prst="rect">
            <a:avLst/>
          </a:prstGeom>
        </p:spPr>
      </p:pic>
      <p:pic>
        <p:nvPicPr>
          <p:cNvPr id="5" name="Picture 4">
            <a:extLst>
              <a:ext uri="{FF2B5EF4-FFF2-40B4-BE49-F238E27FC236}">
                <a16:creationId xmlns:a16="http://schemas.microsoft.com/office/drawing/2014/main" id="{7B36358B-B9ED-4D09-BBC6-2231160B204C}"/>
              </a:ext>
            </a:extLst>
          </p:cNvPr>
          <p:cNvPicPr>
            <a:picLocks noChangeAspect="1"/>
          </p:cNvPicPr>
          <p:nvPr/>
        </p:nvPicPr>
        <p:blipFill>
          <a:blip r:embed="rId3"/>
          <a:stretch>
            <a:fillRect/>
          </a:stretch>
        </p:blipFill>
        <p:spPr>
          <a:xfrm>
            <a:off x="466724" y="3442647"/>
            <a:ext cx="4848225" cy="3204028"/>
          </a:xfrm>
          <a:prstGeom prst="rect">
            <a:avLst/>
          </a:prstGeom>
        </p:spPr>
      </p:pic>
      <p:pic>
        <p:nvPicPr>
          <p:cNvPr id="6" name="Picture 5">
            <a:extLst>
              <a:ext uri="{FF2B5EF4-FFF2-40B4-BE49-F238E27FC236}">
                <a16:creationId xmlns:a16="http://schemas.microsoft.com/office/drawing/2014/main" id="{550C6C78-2B12-43FC-A35E-333F613311E6}"/>
              </a:ext>
            </a:extLst>
          </p:cNvPr>
          <p:cNvPicPr>
            <a:picLocks noChangeAspect="1"/>
          </p:cNvPicPr>
          <p:nvPr/>
        </p:nvPicPr>
        <p:blipFill>
          <a:blip r:embed="rId4"/>
          <a:stretch>
            <a:fillRect/>
          </a:stretch>
        </p:blipFill>
        <p:spPr>
          <a:xfrm>
            <a:off x="5489867" y="1"/>
            <a:ext cx="6410325" cy="3350872"/>
          </a:xfrm>
          <a:prstGeom prst="rect">
            <a:avLst/>
          </a:prstGeom>
        </p:spPr>
      </p:pic>
      <p:sp>
        <p:nvSpPr>
          <p:cNvPr id="8" name="TextBox 7">
            <a:extLst>
              <a:ext uri="{FF2B5EF4-FFF2-40B4-BE49-F238E27FC236}">
                <a16:creationId xmlns:a16="http://schemas.microsoft.com/office/drawing/2014/main" id="{2126BD01-5C7E-4FE5-AA81-08C766A1CC0E}"/>
              </a:ext>
            </a:extLst>
          </p:cNvPr>
          <p:cNvSpPr txBox="1"/>
          <p:nvPr/>
        </p:nvSpPr>
        <p:spPr>
          <a:xfrm>
            <a:off x="5708342" y="4145872"/>
            <a:ext cx="6016934" cy="923330"/>
          </a:xfrm>
          <a:prstGeom prst="rect">
            <a:avLst/>
          </a:prstGeom>
          <a:noFill/>
        </p:spPr>
        <p:txBody>
          <a:bodyPr wrap="square">
            <a:spAutoFit/>
          </a:bodyPr>
          <a:lstStyle/>
          <a:p>
            <a:r>
              <a:rPr lang="en-US" dirty="0"/>
              <a:t>Credit amount and Annuity, Credit amount and Goods price , Annuity and Goods price have a rising relation if not completely linear relation with few exceptions.</a:t>
            </a:r>
          </a:p>
        </p:txBody>
      </p:sp>
    </p:spTree>
    <p:extLst>
      <p:ext uri="{BB962C8B-B14F-4D97-AF65-F5344CB8AC3E}">
        <p14:creationId xmlns:p14="http://schemas.microsoft.com/office/powerpoint/2010/main" val="34342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D81AE-7D95-4AD3-ADB1-C44F9B64DB4A}"/>
              </a:ext>
            </a:extLst>
          </p:cNvPr>
          <p:cNvPicPr>
            <a:picLocks noChangeAspect="1"/>
          </p:cNvPicPr>
          <p:nvPr/>
        </p:nvPicPr>
        <p:blipFill>
          <a:blip r:embed="rId2"/>
          <a:stretch>
            <a:fillRect/>
          </a:stretch>
        </p:blipFill>
        <p:spPr>
          <a:xfrm>
            <a:off x="342900" y="1231106"/>
            <a:ext cx="11506200" cy="5525749"/>
          </a:xfrm>
          <a:prstGeom prst="rect">
            <a:avLst/>
          </a:prstGeom>
        </p:spPr>
      </p:pic>
      <p:sp>
        <p:nvSpPr>
          <p:cNvPr id="6" name="TextBox 5">
            <a:extLst>
              <a:ext uri="{FF2B5EF4-FFF2-40B4-BE49-F238E27FC236}">
                <a16:creationId xmlns:a16="http://schemas.microsoft.com/office/drawing/2014/main" id="{C4F64773-E937-4858-A73B-B571F81D47BF}"/>
              </a:ext>
            </a:extLst>
          </p:cNvPr>
          <p:cNvSpPr txBox="1"/>
          <p:nvPr/>
        </p:nvSpPr>
        <p:spPr>
          <a:xfrm>
            <a:off x="2015231" y="0"/>
            <a:ext cx="7126549" cy="1231106"/>
          </a:xfrm>
          <a:prstGeom prst="rect">
            <a:avLst/>
          </a:prstGeom>
          <a:noFill/>
        </p:spPr>
        <p:txBody>
          <a:bodyPr wrap="square">
            <a:spAutoFit/>
          </a:bodyPr>
          <a:lstStyle/>
          <a:p>
            <a:r>
              <a:rPr lang="en-US" sz="4800" b="1" dirty="0"/>
              <a:t>Correlations:</a:t>
            </a:r>
          </a:p>
          <a:p>
            <a:r>
              <a:rPr lang="en-US" sz="1800" dirty="0"/>
              <a:t>Heatmaps to visualize correlation and derive insights.</a:t>
            </a:r>
          </a:p>
          <a:p>
            <a:endParaRPr lang="en-US" sz="800" dirty="0"/>
          </a:p>
        </p:txBody>
      </p:sp>
      <p:sp>
        <p:nvSpPr>
          <p:cNvPr id="7" name="TextBox 6">
            <a:extLst>
              <a:ext uri="{FF2B5EF4-FFF2-40B4-BE49-F238E27FC236}">
                <a16:creationId xmlns:a16="http://schemas.microsoft.com/office/drawing/2014/main" id="{CF6F2918-4554-4743-8054-C77F82639A8F}"/>
              </a:ext>
            </a:extLst>
          </p:cNvPr>
          <p:cNvSpPr txBox="1"/>
          <p:nvPr/>
        </p:nvSpPr>
        <p:spPr>
          <a:xfrm flipH="1">
            <a:off x="630314" y="5726096"/>
            <a:ext cx="1695635" cy="369332"/>
          </a:xfrm>
          <a:prstGeom prst="rect">
            <a:avLst/>
          </a:prstGeom>
          <a:noFill/>
        </p:spPr>
        <p:txBody>
          <a:bodyPr wrap="square" rtlCol="0">
            <a:spAutoFit/>
          </a:bodyPr>
          <a:lstStyle/>
          <a:p>
            <a:r>
              <a:rPr lang="en-IN" b="1" dirty="0">
                <a:solidFill>
                  <a:schemeClr val="bg2"/>
                </a:solidFill>
              </a:rPr>
              <a:t>Target 0</a:t>
            </a:r>
          </a:p>
        </p:txBody>
      </p:sp>
    </p:spTree>
    <p:extLst>
      <p:ext uri="{BB962C8B-B14F-4D97-AF65-F5344CB8AC3E}">
        <p14:creationId xmlns:p14="http://schemas.microsoft.com/office/powerpoint/2010/main" val="38996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68548-B939-4D61-8DF5-345D00B00FB6}"/>
              </a:ext>
            </a:extLst>
          </p:cNvPr>
          <p:cNvPicPr>
            <a:picLocks noChangeAspect="1"/>
          </p:cNvPicPr>
          <p:nvPr/>
        </p:nvPicPr>
        <p:blipFill>
          <a:blip r:embed="rId2"/>
          <a:stretch>
            <a:fillRect/>
          </a:stretch>
        </p:blipFill>
        <p:spPr>
          <a:xfrm>
            <a:off x="337351" y="660420"/>
            <a:ext cx="11172825" cy="6106237"/>
          </a:xfrm>
          <a:prstGeom prst="rect">
            <a:avLst/>
          </a:prstGeom>
        </p:spPr>
      </p:pic>
      <p:sp>
        <p:nvSpPr>
          <p:cNvPr id="6" name="TextBox 5">
            <a:extLst>
              <a:ext uri="{FF2B5EF4-FFF2-40B4-BE49-F238E27FC236}">
                <a16:creationId xmlns:a16="http://schemas.microsoft.com/office/drawing/2014/main" id="{EBCC2AC5-715B-43CB-9FBA-E852FBB3239E}"/>
              </a:ext>
            </a:extLst>
          </p:cNvPr>
          <p:cNvSpPr txBox="1"/>
          <p:nvPr/>
        </p:nvSpPr>
        <p:spPr>
          <a:xfrm>
            <a:off x="577049" y="5442012"/>
            <a:ext cx="1677879" cy="369332"/>
          </a:xfrm>
          <a:prstGeom prst="rect">
            <a:avLst/>
          </a:prstGeom>
          <a:noFill/>
        </p:spPr>
        <p:txBody>
          <a:bodyPr wrap="square">
            <a:spAutoFit/>
          </a:bodyPr>
          <a:lstStyle/>
          <a:p>
            <a:r>
              <a:rPr lang="en-IN" b="1" dirty="0">
                <a:solidFill>
                  <a:schemeClr val="bg2"/>
                </a:solidFill>
              </a:rPr>
              <a:t>Target 1</a:t>
            </a:r>
          </a:p>
        </p:txBody>
      </p:sp>
    </p:spTree>
    <p:extLst>
      <p:ext uri="{BB962C8B-B14F-4D97-AF65-F5344CB8AC3E}">
        <p14:creationId xmlns:p14="http://schemas.microsoft.com/office/powerpoint/2010/main" val="120063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474F-480F-4F54-B2E4-31608CD73C77}"/>
              </a:ext>
            </a:extLst>
          </p:cNvPr>
          <p:cNvSpPr>
            <a:spLocks noGrp="1"/>
          </p:cNvSpPr>
          <p:nvPr>
            <p:ph type="title"/>
          </p:nvPr>
        </p:nvSpPr>
        <p:spPr/>
        <p:txBody>
          <a:bodyPr/>
          <a:lstStyle/>
          <a:p>
            <a:r>
              <a:rPr lang="en-IN" b="1" dirty="0"/>
              <a:t>Insights derived from Correlation:</a:t>
            </a:r>
          </a:p>
        </p:txBody>
      </p:sp>
      <p:sp>
        <p:nvSpPr>
          <p:cNvPr id="3" name="Content Placeholder 2">
            <a:extLst>
              <a:ext uri="{FF2B5EF4-FFF2-40B4-BE49-F238E27FC236}">
                <a16:creationId xmlns:a16="http://schemas.microsoft.com/office/drawing/2014/main" id="{107A12C1-6559-4FE9-9024-13FCE0AA5F46}"/>
              </a:ext>
            </a:extLst>
          </p:cNvPr>
          <p:cNvSpPr>
            <a:spLocks noGrp="1"/>
          </p:cNvSpPr>
          <p:nvPr>
            <p:ph idx="1"/>
          </p:nvPr>
        </p:nvSpPr>
        <p:spPr/>
        <p:txBody>
          <a:bodyPr/>
          <a:lstStyle/>
          <a:p>
            <a:r>
              <a:rPr lang="en-IN" sz="2000" dirty="0"/>
              <a:t>Goods price increases with credit, annuity increases with credit and goods price increases with annuity not entirely linearly. But since it shows a definite pattern which resembles linearity and has relatively high correlation- these 3 variables are directly or indirectly related to each other.</a:t>
            </a:r>
          </a:p>
          <a:p>
            <a:r>
              <a:rPr lang="en-US" sz="2000" dirty="0"/>
              <a:t>Defaulters have very less correlation between there total income(AMT_INCOME_TOTAL) and series of payments made at equal intervals(AMT_ANNUITY)</a:t>
            </a:r>
          </a:p>
          <a:p>
            <a:r>
              <a:rPr lang="en-IN" sz="2000" dirty="0"/>
              <a:t>For defaulters there is a linearly increasing relation, where there applicants permanent address and city doesn’t match with contact address or city to work address or city.</a:t>
            </a:r>
          </a:p>
          <a:p>
            <a:pPr marL="0" indent="0">
              <a:buNone/>
            </a:pPr>
            <a:endParaRPr lang="en-US" dirty="0"/>
          </a:p>
          <a:p>
            <a:endParaRPr lang="en-IN" dirty="0"/>
          </a:p>
        </p:txBody>
      </p:sp>
      <p:pic>
        <p:nvPicPr>
          <p:cNvPr id="5" name="Picture 4">
            <a:extLst>
              <a:ext uri="{FF2B5EF4-FFF2-40B4-BE49-F238E27FC236}">
                <a16:creationId xmlns:a16="http://schemas.microsoft.com/office/drawing/2014/main" id="{2E9F9822-A2E0-498F-B53E-1C01D40C7394}"/>
              </a:ext>
            </a:extLst>
          </p:cNvPr>
          <p:cNvPicPr>
            <a:picLocks noChangeAspect="1"/>
          </p:cNvPicPr>
          <p:nvPr/>
        </p:nvPicPr>
        <p:blipFill>
          <a:blip r:embed="rId2"/>
          <a:stretch>
            <a:fillRect/>
          </a:stretch>
        </p:blipFill>
        <p:spPr>
          <a:xfrm>
            <a:off x="311919" y="4473400"/>
            <a:ext cx="5784081" cy="2019475"/>
          </a:xfrm>
          <a:prstGeom prst="rect">
            <a:avLst/>
          </a:prstGeom>
        </p:spPr>
      </p:pic>
      <p:pic>
        <p:nvPicPr>
          <p:cNvPr id="7" name="Picture 6">
            <a:extLst>
              <a:ext uri="{FF2B5EF4-FFF2-40B4-BE49-F238E27FC236}">
                <a16:creationId xmlns:a16="http://schemas.microsoft.com/office/drawing/2014/main" id="{6919E8AB-8E5A-466A-BC6C-78C933B289A8}"/>
              </a:ext>
            </a:extLst>
          </p:cNvPr>
          <p:cNvPicPr>
            <a:picLocks noChangeAspect="1"/>
          </p:cNvPicPr>
          <p:nvPr/>
        </p:nvPicPr>
        <p:blipFill>
          <a:blip r:embed="rId3"/>
          <a:stretch>
            <a:fillRect/>
          </a:stretch>
        </p:blipFill>
        <p:spPr>
          <a:xfrm>
            <a:off x="6774340" y="4473400"/>
            <a:ext cx="4892464" cy="2042337"/>
          </a:xfrm>
          <a:prstGeom prst="rect">
            <a:avLst/>
          </a:prstGeom>
        </p:spPr>
      </p:pic>
    </p:spTree>
    <p:extLst>
      <p:ext uri="{BB962C8B-B14F-4D97-AF65-F5344CB8AC3E}">
        <p14:creationId xmlns:p14="http://schemas.microsoft.com/office/powerpoint/2010/main" val="87663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886C-BBF1-4C9F-9BD8-1878B85C3C17}"/>
              </a:ext>
            </a:extLst>
          </p:cNvPr>
          <p:cNvSpPr>
            <a:spLocks noGrp="1"/>
          </p:cNvSpPr>
          <p:nvPr>
            <p:ph type="title"/>
          </p:nvPr>
        </p:nvSpPr>
        <p:spPr>
          <a:xfrm>
            <a:off x="523783" y="1118587"/>
            <a:ext cx="10955043" cy="2752078"/>
          </a:xfrm>
        </p:spPr>
        <p:txBody>
          <a:bodyPr>
            <a:normAutofit/>
          </a:bodyPr>
          <a:lstStyle/>
          <a:p>
            <a:r>
              <a:rPr lang="en-US" sz="4200" b="1" dirty="0"/>
              <a:t>Analyzing the previous_application.csv data:</a:t>
            </a:r>
            <a:endParaRPr lang="en-IN" sz="4200" b="1" dirty="0"/>
          </a:p>
        </p:txBody>
      </p:sp>
    </p:spTree>
    <p:extLst>
      <p:ext uri="{BB962C8B-B14F-4D97-AF65-F5344CB8AC3E}">
        <p14:creationId xmlns:p14="http://schemas.microsoft.com/office/powerpoint/2010/main" val="350982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7E24-EBEA-4E3F-BD95-815A86C0F2A4}"/>
              </a:ext>
            </a:extLst>
          </p:cNvPr>
          <p:cNvSpPr>
            <a:spLocks noGrp="1"/>
          </p:cNvSpPr>
          <p:nvPr>
            <p:ph type="title"/>
          </p:nvPr>
        </p:nvSpPr>
        <p:spPr/>
        <p:txBody>
          <a:bodyPr/>
          <a:lstStyle/>
          <a:p>
            <a:r>
              <a:rPr lang="en-IN" b="1" i="0" dirty="0">
                <a:solidFill>
                  <a:schemeClr val="tx1"/>
                </a:solidFill>
                <a:effectLst/>
                <a:latin typeface="Calibri" panose="020F0502020204030204" pitchFamily="34" charset="0"/>
              </a:rPr>
              <a:t>Data Understanding and cleaning:</a:t>
            </a:r>
            <a:endParaRPr lang="en-IN" b="1" dirty="0">
              <a:solidFill>
                <a:schemeClr val="tx1"/>
              </a:solidFill>
            </a:endParaRPr>
          </a:p>
        </p:txBody>
      </p:sp>
      <p:sp>
        <p:nvSpPr>
          <p:cNvPr id="3" name="Content Placeholder 2">
            <a:extLst>
              <a:ext uri="{FF2B5EF4-FFF2-40B4-BE49-F238E27FC236}">
                <a16:creationId xmlns:a16="http://schemas.microsoft.com/office/drawing/2014/main" id="{15EB043E-4879-4EC1-82DA-351B9D4FE8DD}"/>
              </a:ext>
            </a:extLst>
          </p:cNvPr>
          <p:cNvSpPr>
            <a:spLocks noGrp="1"/>
          </p:cNvSpPr>
          <p:nvPr>
            <p:ph idx="1"/>
          </p:nvPr>
        </p:nvSpPr>
        <p:spPr/>
        <p:txBody>
          <a:bodyPr/>
          <a:lstStyle/>
          <a:p>
            <a:r>
              <a:rPr lang="en-IN" dirty="0"/>
              <a:t>Shape of the dataset: 1670214 rows and 37 columns.</a:t>
            </a:r>
          </a:p>
          <a:p>
            <a:r>
              <a:rPr lang="en-IN" dirty="0"/>
              <a:t>Identifying null values.</a:t>
            </a:r>
          </a:p>
          <a:p>
            <a:r>
              <a:rPr lang="en-IN" dirty="0"/>
              <a:t>Removing unwanted columns and imputing null values.</a:t>
            </a:r>
          </a:p>
          <a:p>
            <a:r>
              <a:rPr lang="en-US" dirty="0"/>
              <a:t>Merged the dataset with </a:t>
            </a:r>
            <a:r>
              <a:rPr lang="en-US" dirty="0" err="1"/>
              <a:t>application_data.cav</a:t>
            </a:r>
            <a:r>
              <a:rPr lang="en-US" dirty="0"/>
              <a:t> dataset by joining on SK_CURR_ID to obtain historic data for current applicants</a:t>
            </a:r>
          </a:p>
          <a:p>
            <a:r>
              <a:rPr lang="en-US" dirty="0"/>
              <a:t>Removed the columns for which we have already performed analysis. Used a concise dataset to obtain insights into historic track records of loans of applicants.</a:t>
            </a:r>
            <a:endParaRPr lang="en-IN" dirty="0"/>
          </a:p>
        </p:txBody>
      </p:sp>
    </p:spTree>
    <p:extLst>
      <p:ext uri="{BB962C8B-B14F-4D97-AF65-F5344CB8AC3E}">
        <p14:creationId xmlns:p14="http://schemas.microsoft.com/office/powerpoint/2010/main" val="2031993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7BFA65-A820-4AF0-9CC5-9DF68063C685}"/>
              </a:ext>
            </a:extLst>
          </p:cNvPr>
          <p:cNvPicPr>
            <a:picLocks noChangeAspect="1"/>
          </p:cNvPicPr>
          <p:nvPr/>
        </p:nvPicPr>
        <p:blipFill rotWithShape="1">
          <a:blip r:embed="rId2"/>
          <a:srcRect r="49278" b="3148"/>
          <a:stretch/>
        </p:blipFill>
        <p:spPr>
          <a:xfrm>
            <a:off x="0" y="431764"/>
            <a:ext cx="4367814" cy="509269"/>
          </a:xfrm>
          <a:prstGeom prst="rect">
            <a:avLst/>
          </a:prstGeom>
        </p:spPr>
      </p:pic>
      <p:pic>
        <p:nvPicPr>
          <p:cNvPr id="7" name="Picture 6">
            <a:extLst>
              <a:ext uri="{FF2B5EF4-FFF2-40B4-BE49-F238E27FC236}">
                <a16:creationId xmlns:a16="http://schemas.microsoft.com/office/drawing/2014/main" id="{08663193-A596-4D60-9358-55FBAB52C831}"/>
              </a:ext>
            </a:extLst>
          </p:cNvPr>
          <p:cNvPicPr>
            <a:picLocks noChangeAspect="1"/>
          </p:cNvPicPr>
          <p:nvPr/>
        </p:nvPicPr>
        <p:blipFill rotWithShape="1">
          <a:blip r:embed="rId3"/>
          <a:srcRect r="49098"/>
          <a:stretch/>
        </p:blipFill>
        <p:spPr>
          <a:xfrm>
            <a:off x="0" y="1353784"/>
            <a:ext cx="4367814" cy="3955123"/>
          </a:xfrm>
          <a:prstGeom prst="rect">
            <a:avLst/>
          </a:prstGeom>
        </p:spPr>
      </p:pic>
      <p:pic>
        <p:nvPicPr>
          <p:cNvPr id="9" name="Picture 8">
            <a:extLst>
              <a:ext uri="{FF2B5EF4-FFF2-40B4-BE49-F238E27FC236}">
                <a16:creationId xmlns:a16="http://schemas.microsoft.com/office/drawing/2014/main" id="{6C9CEDA9-9329-4656-B6BE-89D8956896B7}"/>
              </a:ext>
            </a:extLst>
          </p:cNvPr>
          <p:cNvPicPr>
            <a:picLocks noChangeAspect="1"/>
          </p:cNvPicPr>
          <p:nvPr/>
        </p:nvPicPr>
        <p:blipFill rotWithShape="1">
          <a:blip r:embed="rId4"/>
          <a:srcRect r="44977" b="-4173"/>
          <a:stretch/>
        </p:blipFill>
        <p:spPr>
          <a:xfrm>
            <a:off x="0" y="5721658"/>
            <a:ext cx="4696287" cy="412812"/>
          </a:xfrm>
          <a:prstGeom prst="rect">
            <a:avLst/>
          </a:prstGeom>
        </p:spPr>
      </p:pic>
      <p:sp>
        <p:nvSpPr>
          <p:cNvPr id="10" name="TextBox 9">
            <a:extLst>
              <a:ext uri="{FF2B5EF4-FFF2-40B4-BE49-F238E27FC236}">
                <a16:creationId xmlns:a16="http://schemas.microsoft.com/office/drawing/2014/main" id="{2F22605C-BC0E-42B3-A110-0CCAB1C10D72}"/>
              </a:ext>
            </a:extLst>
          </p:cNvPr>
          <p:cNvSpPr txBox="1"/>
          <p:nvPr/>
        </p:nvSpPr>
        <p:spPr>
          <a:xfrm>
            <a:off x="4367815" y="2201662"/>
            <a:ext cx="587701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Columns with null values more than 40% are dropped.</a:t>
            </a:r>
          </a:p>
          <a:p>
            <a:pPr marL="285750" indent="-285750">
              <a:buFont typeface="Arial" panose="020B0604020202020204" pitchFamily="34" charset="0"/>
              <a:buChar char="•"/>
            </a:pPr>
            <a:r>
              <a:rPr lang="en-IN" dirty="0"/>
              <a:t>After dropping those columns we are left with 26 columns.</a:t>
            </a:r>
          </a:p>
        </p:txBody>
      </p:sp>
      <p:sp>
        <p:nvSpPr>
          <p:cNvPr id="11" name="TextBox 10">
            <a:extLst>
              <a:ext uri="{FF2B5EF4-FFF2-40B4-BE49-F238E27FC236}">
                <a16:creationId xmlns:a16="http://schemas.microsoft.com/office/drawing/2014/main" id="{E657B43A-4E2A-46A3-B8BE-A1C3034EEBEA}"/>
              </a:ext>
            </a:extLst>
          </p:cNvPr>
          <p:cNvSpPr txBox="1"/>
          <p:nvPr/>
        </p:nvSpPr>
        <p:spPr>
          <a:xfrm>
            <a:off x="4820575" y="5468645"/>
            <a:ext cx="6951215" cy="1200329"/>
          </a:xfrm>
          <a:prstGeom prst="rect">
            <a:avLst/>
          </a:prstGeom>
          <a:noFill/>
        </p:spPr>
        <p:txBody>
          <a:bodyPr wrap="square" rtlCol="0">
            <a:spAutoFit/>
          </a:bodyPr>
          <a:lstStyle/>
          <a:p>
            <a:r>
              <a:rPr lang="en-IN" dirty="0"/>
              <a:t>The column NAME_CASH_LOAN_PURPOSE has  922661 XNA value.</a:t>
            </a:r>
          </a:p>
          <a:p>
            <a:r>
              <a:rPr lang="en-IN" dirty="0"/>
              <a:t>Considering these rows as null values(since keeping those rows was not deriving any patterns or inferences as such) and hence deleting them for optimum analysis.</a:t>
            </a:r>
          </a:p>
        </p:txBody>
      </p:sp>
    </p:spTree>
    <p:extLst>
      <p:ext uri="{BB962C8B-B14F-4D97-AF65-F5344CB8AC3E}">
        <p14:creationId xmlns:p14="http://schemas.microsoft.com/office/powerpoint/2010/main" val="198654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B173B-B037-489F-9B94-B4A146E067BA}"/>
              </a:ext>
            </a:extLst>
          </p:cNvPr>
          <p:cNvPicPr>
            <a:picLocks noChangeAspect="1"/>
          </p:cNvPicPr>
          <p:nvPr/>
        </p:nvPicPr>
        <p:blipFill rotWithShape="1">
          <a:blip r:embed="rId2"/>
          <a:srcRect r="39630"/>
          <a:stretch/>
        </p:blipFill>
        <p:spPr>
          <a:xfrm>
            <a:off x="0" y="223257"/>
            <a:ext cx="5157216" cy="1226926"/>
          </a:xfrm>
          <a:prstGeom prst="rect">
            <a:avLst/>
          </a:prstGeom>
        </p:spPr>
      </p:pic>
      <p:pic>
        <p:nvPicPr>
          <p:cNvPr id="9" name="Picture 8">
            <a:extLst>
              <a:ext uri="{FF2B5EF4-FFF2-40B4-BE49-F238E27FC236}">
                <a16:creationId xmlns:a16="http://schemas.microsoft.com/office/drawing/2014/main" id="{1B05148C-F936-4C8F-A76A-DE3821DAD790}"/>
              </a:ext>
            </a:extLst>
          </p:cNvPr>
          <p:cNvPicPr>
            <a:picLocks noChangeAspect="1"/>
          </p:cNvPicPr>
          <p:nvPr/>
        </p:nvPicPr>
        <p:blipFill rotWithShape="1">
          <a:blip r:embed="rId3"/>
          <a:srcRect r="40217"/>
          <a:stretch/>
        </p:blipFill>
        <p:spPr>
          <a:xfrm>
            <a:off x="0" y="1882241"/>
            <a:ext cx="5157216" cy="4496190"/>
          </a:xfrm>
          <a:prstGeom prst="rect">
            <a:avLst/>
          </a:prstGeom>
        </p:spPr>
      </p:pic>
      <p:sp>
        <p:nvSpPr>
          <p:cNvPr id="10" name="TextBox 9">
            <a:extLst>
              <a:ext uri="{FF2B5EF4-FFF2-40B4-BE49-F238E27FC236}">
                <a16:creationId xmlns:a16="http://schemas.microsoft.com/office/drawing/2014/main" id="{02E84A14-F751-4D43-9AC4-7C32091AF3B7}"/>
              </a:ext>
            </a:extLst>
          </p:cNvPr>
          <p:cNvSpPr txBox="1"/>
          <p:nvPr/>
        </p:nvSpPr>
        <p:spPr>
          <a:xfrm>
            <a:off x="5394960" y="223256"/>
            <a:ext cx="6797040" cy="3139321"/>
          </a:xfrm>
          <a:prstGeom prst="rect">
            <a:avLst/>
          </a:prstGeom>
          <a:noFill/>
        </p:spPr>
        <p:txBody>
          <a:bodyPr wrap="square" rtlCol="0">
            <a:spAutoFit/>
          </a:bodyPr>
          <a:lstStyle/>
          <a:p>
            <a:pPr marL="285750" indent="-285750">
              <a:buFont typeface="Arial" panose="020B0604020202020204" pitchFamily="34" charset="0"/>
              <a:buChar char="•"/>
            </a:pPr>
            <a:r>
              <a:rPr lang="en-IN" dirty="0"/>
              <a:t>Merging the previous_application.csv dataset with application_data.csv using an inner join.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Removing few unwanted and previously analysed columns from which inferences have already been derived.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Shape of the dataset after removing all unwanted columns:</a:t>
            </a:r>
          </a:p>
          <a:p>
            <a:r>
              <a:rPr lang="en-IN" dirty="0"/>
              <a:t>       846350 rows and 34 columns.</a:t>
            </a:r>
          </a:p>
        </p:txBody>
      </p:sp>
      <p:pic>
        <p:nvPicPr>
          <p:cNvPr id="12" name="Picture 11">
            <a:extLst>
              <a:ext uri="{FF2B5EF4-FFF2-40B4-BE49-F238E27FC236}">
                <a16:creationId xmlns:a16="http://schemas.microsoft.com/office/drawing/2014/main" id="{E5D49D2D-DBD0-4DD5-9B95-0A772A34B3C1}"/>
              </a:ext>
            </a:extLst>
          </p:cNvPr>
          <p:cNvPicPr>
            <a:picLocks noChangeAspect="1"/>
          </p:cNvPicPr>
          <p:nvPr/>
        </p:nvPicPr>
        <p:blipFill>
          <a:blip r:embed="rId4"/>
          <a:stretch>
            <a:fillRect/>
          </a:stretch>
        </p:blipFill>
        <p:spPr>
          <a:xfrm>
            <a:off x="5857620" y="4828600"/>
            <a:ext cx="5682108" cy="1453328"/>
          </a:xfrm>
          <a:prstGeom prst="rect">
            <a:avLst/>
          </a:prstGeom>
        </p:spPr>
      </p:pic>
      <p:sp>
        <p:nvSpPr>
          <p:cNvPr id="13" name="TextBox 12">
            <a:extLst>
              <a:ext uri="{FF2B5EF4-FFF2-40B4-BE49-F238E27FC236}">
                <a16:creationId xmlns:a16="http://schemas.microsoft.com/office/drawing/2014/main" id="{2F462679-1514-4D69-B74C-67EC7DF32427}"/>
              </a:ext>
            </a:extLst>
          </p:cNvPr>
          <p:cNvSpPr txBox="1"/>
          <p:nvPr/>
        </p:nvSpPr>
        <p:spPr>
          <a:xfrm>
            <a:off x="5696712" y="3495424"/>
            <a:ext cx="5843016" cy="1200329"/>
          </a:xfrm>
          <a:prstGeom prst="rect">
            <a:avLst/>
          </a:prstGeom>
          <a:noFill/>
        </p:spPr>
        <p:txBody>
          <a:bodyPr wrap="square" rtlCol="0">
            <a:spAutoFit/>
          </a:bodyPr>
          <a:lstStyle/>
          <a:p>
            <a:r>
              <a:rPr lang="en-IN" dirty="0"/>
              <a:t>Important variable for this dataset mentioning the past status of the applicants(Not mentioning this variable as target variable to avoid confusion): NAME_CONTRACT_STATUS</a:t>
            </a:r>
          </a:p>
        </p:txBody>
      </p:sp>
    </p:spTree>
    <p:extLst>
      <p:ext uri="{BB962C8B-B14F-4D97-AF65-F5344CB8AC3E}">
        <p14:creationId xmlns:p14="http://schemas.microsoft.com/office/powerpoint/2010/main" val="283460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C2C0D-CE7D-4ECD-9210-FDA87643C73C}"/>
              </a:ext>
            </a:extLst>
          </p:cNvPr>
          <p:cNvPicPr>
            <a:picLocks noChangeAspect="1"/>
          </p:cNvPicPr>
          <p:nvPr/>
        </p:nvPicPr>
        <p:blipFill>
          <a:blip r:embed="rId2"/>
          <a:stretch>
            <a:fillRect/>
          </a:stretch>
        </p:blipFill>
        <p:spPr>
          <a:xfrm>
            <a:off x="172804" y="274122"/>
            <a:ext cx="3909399" cy="4572396"/>
          </a:xfrm>
          <a:prstGeom prst="rect">
            <a:avLst/>
          </a:prstGeom>
        </p:spPr>
      </p:pic>
      <p:sp>
        <p:nvSpPr>
          <p:cNvPr id="6" name="TextBox 5">
            <a:extLst>
              <a:ext uri="{FF2B5EF4-FFF2-40B4-BE49-F238E27FC236}">
                <a16:creationId xmlns:a16="http://schemas.microsoft.com/office/drawing/2014/main" id="{8601BFE7-09FA-4DE4-835C-2D6B5C704369}"/>
              </a:ext>
            </a:extLst>
          </p:cNvPr>
          <p:cNvSpPr txBox="1"/>
          <p:nvPr/>
        </p:nvSpPr>
        <p:spPr>
          <a:xfrm>
            <a:off x="4553713" y="1106424"/>
            <a:ext cx="7068312" cy="2031325"/>
          </a:xfrm>
          <a:prstGeom prst="rect">
            <a:avLst/>
          </a:prstGeom>
          <a:noFill/>
        </p:spPr>
        <p:txBody>
          <a:bodyPr wrap="square" rtlCol="0">
            <a:spAutoFit/>
          </a:bodyPr>
          <a:lstStyle/>
          <a:p>
            <a:r>
              <a:rPr lang="en-IN" dirty="0"/>
              <a:t>Because of the presence of XAP in NAME_CASH_LOAN_PURPOSE, the data is extremely biased towards it and hence analysis on other variables is not possible. Hence dropping the rows with reason XAP(Since visualizing other variables  using these rows was not leading to any pattern as well).</a:t>
            </a:r>
          </a:p>
          <a:p>
            <a:endParaRPr lang="en-IN" dirty="0"/>
          </a:p>
          <a:p>
            <a:endParaRPr lang="en-IN" dirty="0"/>
          </a:p>
        </p:txBody>
      </p:sp>
      <p:pic>
        <p:nvPicPr>
          <p:cNvPr id="8" name="Picture 7">
            <a:extLst>
              <a:ext uri="{FF2B5EF4-FFF2-40B4-BE49-F238E27FC236}">
                <a16:creationId xmlns:a16="http://schemas.microsoft.com/office/drawing/2014/main" id="{CC8EE18F-A1F8-4981-B715-BA33DCD0EDA5}"/>
              </a:ext>
            </a:extLst>
          </p:cNvPr>
          <p:cNvPicPr>
            <a:picLocks noChangeAspect="1"/>
          </p:cNvPicPr>
          <p:nvPr/>
        </p:nvPicPr>
        <p:blipFill rotWithShape="1">
          <a:blip r:embed="rId3"/>
          <a:srcRect r="33189"/>
          <a:stretch/>
        </p:blipFill>
        <p:spPr>
          <a:xfrm>
            <a:off x="172804" y="5211566"/>
            <a:ext cx="9693573" cy="686580"/>
          </a:xfrm>
          <a:prstGeom prst="rect">
            <a:avLst/>
          </a:prstGeom>
        </p:spPr>
      </p:pic>
    </p:spTree>
    <p:extLst>
      <p:ext uri="{BB962C8B-B14F-4D97-AF65-F5344CB8AC3E}">
        <p14:creationId xmlns:p14="http://schemas.microsoft.com/office/powerpoint/2010/main" val="358408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247-03EB-4395-9440-7CC27A7C2B20}"/>
              </a:ext>
            </a:extLst>
          </p:cNvPr>
          <p:cNvSpPr>
            <a:spLocks noGrp="1"/>
          </p:cNvSpPr>
          <p:nvPr>
            <p:ph type="title"/>
          </p:nvPr>
        </p:nvSpPr>
        <p:spPr>
          <a:xfrm>
            <a:off x="838200" y="1003177"/>
            <a:ext cx="10889202" cy="3613210"/>
          </a:xfrm>
        </p:spPr>
        <p:txBody>
          <a:bodyPr>
            <a:normAutofit/>
          </a:bodyPr>
          <a:lstStyle/>
          <a:p>
            <a:r>
              <a:rPr lang="en-IN" b="1" dirty="0"/>
              <a:t>Segmented the merged data set with Target=0(Non defaulters) and Target=1(Defaulters) for Univariate and Bi-variate analysis.</a:t>
            </a:r>
          </a:p>
        </p:txBody>
      </p:sp>
    </p:spTree>
    <p:extLst>
      <p:ext uri="{BB962C8B-B14F-4D97-AF65-F5344CB8AC3E}">
        <p14:creationId xmlns:p14="http://schemas.microsoft.com/office/powerpoint/2010/main" val="111036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90D4-5C87-459E-A927-29CEBEA8F217}"/>
              </a:ext>
            </a:extLst>
          </p:cNvPr>
          <p:cNvSpPr>
            <a:spLocks noGrp="1"/>
          </p:cNvSpPr>
          <p:nvPr>
            <p:ph type="title"/>
          </p:nvPr>
        </p:nvSpPr>
        <p:spPr/>
        <p:txBody>
          <a:bodyPr/>
          <a:lstStyle/>
          <a:p>
            <a:r>
              <a:rPr lang="en-IN" b="1" dirty="0"/>
              <a:t>Road-map of our Analysis.</a:t>
            </a:r>
          </a:p>
        </p:txBody>
      </p:sp>
      <p:sp>
        <p:nvSpPr>
          <p:cNvPr id="3" name="Content Placeholder 2">
            <a:extLst>
              <a:ext uri="{FF2B5EF4-FFF2-40B4-BE49-F238E27FC236}">
                <a16:creationId xmlns:a16="http://schemas.microsoft.com/office/drawing/2014/main" id="{A8C447C9-4680-4E21-8535-3C8D1A31A01B}"/>
              </a:ext>
            </a:extLst>
          </p:cNvPr>
          <p:cNvSpPr>
            <a:spLocks noGrp="1"/>
          </p:cNvSpPr>
          <p:nvPr>
            <p:ph idx="1"/>
          </p:nvPr>
        </p:nvSpPr>
        <p:spPr/>
        <p:txBody>
          <a:bodyPr>
            <a:normAutofit/>
          </a:bodyPr>
          <a:lstStyle/>
          <a:p>
            <a:pPr marL="0" indent="0">
              <a:buNone/>
            </a:pPr>
            <a:r>
              <a:rPr lang="en-IN" dirty="0"/>
              <a:t>This analysis is broadly divided into 4 parts:</a:t>
            </a:r>
          </a:p>
          <a:p>
            <a:pPr marL="0" indent="0">
              <a:buNone/>
            </a:pPr>
            <a:r>
              <a:rPr lang="en-IN" sz="2000" b="1" dirty="0"/>
              <a:t>1. Data Understanding Data-Cleaning:</a:t>
            </a:r>
            <a:r>
              <a:rPr lang="en-IN" sz="2000" dirty="0"/>
              <a:t> Apart from getting the feel of application_data.csv, identified data types, missing  values, removed the columns with huge missing values, imputed null values, binned continuous variables, identified outliers, handled outliers etc.</a:t>
            </a:r>
          </a:p>
          <a:p>
            <a:pPr marL="0" indent="0">
              <a:buNone/>
            </a:pPr>
            <a:r>
              <a:rPr lang="en-IN" sz="2000" b="1" dirty="0"/>
              <a:t>2. Data Analysis</a:t>
            </a:r>
            <a:r>
              <a:rPr lang="en-IN" sz="2000" dirty="0"/>
              <a:t>: Analysing Data Imbalance on Target Variable: </a:t>
            </a:r>
            <a:r>
              <a:rPr lang="en-US" sz="2000" dirty="0"/>
              <a:t>Segmented univariate, bivariate analysis and inferences.</a:t>
            </a:r>
            <a:endParaRPr lang="en-IN" sz="2000" dirty="0"/>
          </a:p>
          <a:p>
            <a:pPr marL="0" indent="0">
              <a:buNone/>
            </a:pPr>
            <a:r>
              <a:rPr lang="en-IN" sz="2000" b="1" dirty="0"/>
              <a:t>3. </a:t>
            </a:r>
            <a:r>
              <a:rPr lang="en-US" sz="2000" b="1" dirty="0"/>
              <a:t>Correlation between Target and other variables</a:t>
            </a:r>
            <a:r>
              <a:rPr lang="en-US" sz="2000" dirty="0"/>
              <a:t>: Finding top 10 correlations and insights from correlation.</a:t>
            </a:r>
          </a:p>
          <a:p>
            <a:pPr marL="0" indent="0">
              <a:buNone/>
            </a:pPr>
            <a:r>
              <a:rPr lang="en-US" sz="2000" b="1" dirty="0"/>
              <a:t>4. Analyzing the previous_application.csv data</a:t>
            </a:r>
            <a:r>
              <a:rPr lang="en-US" sz="2000" dirty="0"/>
              <a:t>: Merged this dataset with the application_data.csv and performed analysis to obtain insights into historic patterns of loan issuance and payment.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7658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0D8C2-AE3A-4832-B481-E840B89FAACF}"/>
              </a:ext>
            </a:extLst>
          </p:cNvPr>
          <p:cNvPicPr>
            <a:picLocks noChangeAspect="1"/>
          </p:cNvPicPr>
          <p:nvPr/>
        </p:nvPicPr>
        <p:blipFill>
          <a:blip r:embed="rId2"/>
          <a:stretch>
            <a:fillRect/>
          </a:stretch>
        </p:blipFill>
        <p:spPr>
          <a:xfrm>
            <a:off x="0" y="0"/>
            <a:ext cx="5848350" cy="6696075"/>
          </a:xfrm>
          <a:prstGeom prst="rect">
            <a:avLst/>
          </a:prstGeom>
        </p:spPr>
      </p:pic>
      <p:pic>
        <p:nvPicPr>
          <p:cNvPr id="7" name="Picture 6">
            <a:extLst>
              <a:ext uri="{FF2B5EF4-FFF2-40B4-BE49-F238E27FC236}">
                <a16:creationId xmlns:a16="http://schemas.microsoft.com/office/drawing/2014/main" id="{3C385C0F-8E67-44E2-8F7A-16610BA4E1FB}"/>
              </a:ext>
            </a:extLst>
          </p:cNvPr>
          <p:cNvPicPr>
            <a:picLocks noChangeAspect="1"/>
          </p:cNvPicPr>
          <p:nvPr/>
        </p:nvPicPr>
        <p:blipFill>
          <a:blip r:embed="rId3"/>
          <a:stretch>
            <a:fillRect/>
          </a:stretch>
        </p:blipFill>
        <p:spPr>
          <a:xfrm>
            <a:off x="6498408" y="0"/>
            <a:ext cx="4717097" cy="4262437"/>
          </a:xfrm>
          <a:prstGeom prst="rect">
            <a:avLst/>
          </a:prstGeom>
        </p:spPr>
      </p:pic>
      <p:sp>
        <p:nvSpPr>
          <p:cNvPr id="8" name="TextBox 7">
            <a:extLst>
              <a:ext uri="{FF2B5EF4-FFF2-40B4-BE49-F238E27FC236}">
                <a16:creationId xmlns:a16="http://schemas.microsoft.com/office/drawing/2014/main" id="{24768F5B-6B99-460F-BD4B-026D1B5047B2}"/>
              </a:ext>
            </a:extLst>
          </p:cNvPr>
          <p:cNvSpPr txBox="1"/>
          <p:nvPr/>
        </p:nvSpPr>
        <p:spPr>
          <a:xfrm>
            <a:off x="6019059" y="4262438"/>
            <a:ext cx="6172941" cy="2739211"/>
          </a:xfrm>
          <a:prstGeom prst="rect">
            <a:avLst/>
          </a:prstGeom>
          <a:noFill/>
        </p:spPr>
        <p:txBody>
          <a:bodyPr wrap="square" rtlCol="0">
            <a:spAutoFit/>
          </a:bodyPr>
          <a:lstStyle/>
          <a:p>
            <a:r>
              <a:rPr lang="en-IN" sz="2200" b="1" dirty="0"/>
              <a:t>Analysis on Unsegmented data(merged-data)</a:t>
            </a:r>
          </a:p>
          <a:p>
            <a:endParaRPr lang="en-IN" sz="2400" b="1" dirty="0"/>
          </a:p>
          <a:p>
            <a:pPr algn="l">
              <a:buFont typeface="Arial" panose="020B0604020202020204" pitchFamily="34" charset="0"/>
              <a:buChar char="•"/>
            </a:pPr>
            <a:r>
              <a:rPr lang="en-US" dirty="0"/>
              <a:t>Loans have been requested maximum for Repairs, Urgent needs and unspecified categories. There are almost no loans issued for a third person or because of customer refusal to reveal the objective of taking a loan.</a:t>
            </a:r>
          </a:p>
          <a:p>
            <a:pPr algn="l">
              <a:buFont typeface="Arial" panose="020B0604020202020204" pitchFamily="34" charset="0"/>
              <a:buChar char="•"/>
            </a:pPr>
            <a:r>
              <a:rPr lang="en-US" dirty="0"/>
              <a:t>Maximum number of loans applied by existing customers previously have been refused.</a:t>
            </a:r>
          </a:p>
          <a:p>
            <a:endParaRPr lang="en-IN" dirty="0"/>
          </a:p>
        </p:txBody>
      </p:sp>
    </p:spTree>
    <p:extLst>
      <p:ext uri="{BB962C8B-B14F-4D97-AF65-F5344CB8AC3E}">
        <p14:creationId xmlns:p14="http://schemas.microsoft.com/office/powerpoint/2010/main" val="415521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E750B-73F6-4297-975B-E443BF29802C}"/>
              </a:ext>
            </a:extLst>
          </p:cNvPr>
          <p:cNvPicPr>
            <a:picLocks noChangeAspect="1"/>
          </p:cNvPicPr>
          <p:nvPr/>
        </p:nvPicPr>
        <p:blipFill>
          <a:blip r:embed="rId2"/>
          <a:stretch>
            <a:fillRect/>
          </a:stretch>
        </p:blipFill>
        <p:spPr>
          <a:xfrm>
            <a:off x="0" y="0"/>
            <a:ext cx="5419725" cy="3613212"/>
          </a:xfrm>
          <a:prstGeom prst="rect">
            <a:avLst/>
          </a:prstGeom>
        </p:spPr>
      </p:pic>
      <p:pic>
        <p:nvPicPr>
          <p:cNvPr id="5" name="Picture 4">
            <a:extLst>
              <a:ext uri="{FF2B5EF4-FFF2-40B4-BE49-F238E27FC236}">
                <a16:creationId xmlns:a16="http://schemas.microsoft.com/office/drawing/2014/main" id="{1AAC9F9D-1AB6-4EEF-AAC3-8ABDE9C04B1A}"/>
              </a:ext>
            </a:extLst>
          </p:cNvPr>
          <p:cNvPicPr>
            <a:picLocks noChangeAspect="1"/>
          </p:cNvPicPr>
          <p:nvPr/>
        </p:nvPicPr>
        <p:blipFill>
          <a:blip r:embed="rId3"/>
          <a:stretch>
            <a:fillRect/>
          </a:stretch>
        </p:blipFill>
        <p:spPr>
          <a:xfrm>
            <a:off x="6120180" y="0"/>
            <a:ext cx="5572589" cy="3613212"/>
          </a:xfrm>
          <a:prstGeom prst="rect">
            <a:avLst/>
          </a:prstGeom>
        </p:spPr>
      </p:pic>
      <p:pic>
        <p:nvPicPr>
          <p:cNvPr id="6" name="Picture 5">
            <a:extLst>
              <a:ext uri="{FF2B5EF4-FFF2-40B4-BE49-F238E27FC236}">
                <a16:creationId xmlns:a16="http://schemas.microsoft.com/office/drawing/2014/main" id="{84D5AFAD-0A0F-4003-A940-0D6249BB84A3}"/>
              </a:ext>
            </a:extLst>
          </p:cNvPr>
          <p:cNvPicPr>
            <a:picLocks noChangeAspect="1"/>
          </p:cNvPicPr>
          <p:nvPr/>
        </p:nvPicPr>
        <p:blipFill>
          <a:blip r:embed="rId4"/>
          <a:stretch>
            <a:fillRect/>
          </a:stretch>
        </p:blipFill>
        <p:spPr>
          <a:xfrm>
            <a:off x="0" y="3821837"/>
            <a:ext cx="5419725" cy="3036163"/>
          </a:xfrm>
          <a:prstGeom prst="rect">
            <a:avLst/>
          </a:prstGeom>
        </p:spPr>
      </p:pic>
      <p:sp>
        <p:nvSpPr>
          <p:cNvPr id="7" name="TextBox 6">
            <a:extLst>
              <a:ext uri="{FF2B5EF4-FFF2-40B4-BE49-F238E27FC236}">
                <a16:creationId xmlns:a16="http://schemas.microsoft.com/office/drawing/2014/main" id="{260B65D5-DDB0-4258-8FD1-CAE4F91F5150}"/>
              </a:ext>
            </a:extLst>
          </p:cNvPr>
          <p:cNvSpPr txBox="1"/>
          <p:nvPr/>
        </p:nvSpPr>
        <p:spPr>
          <a:xfrm>
            <a:off x="5672831" y="3821837"/>
            <a:ext cx="6487721" cy="2092881"/>
          </a:xfrm>
          <a:prstGeom prst="rect">
            <a:avLst/>
          </a:prstGeom>
          <a:noFill/>
        </p:spPr>
        <p:txBody>
          <a:bodyPr wrap="square" rtlCol="0">
            <a:spAutoFit/>
          </a:bodyPr>
          <a:lstStyle/>
          <a:p>
            <a:r>
              <a:rPr lang="en-IN" sz="2200" b="1" dirty="0"/>
              <a:t>Analysis on segmented data(Defaulters):</a:t>
            </a:r>
          </a:p>
          <a:p>
            <a:endParaRPr lang="en-US" sz="1800" dirty="0"/>
          </a:p>
          <a:p>
            <a:r>
              <a:rPr lang="en-US" sz="1800" dirty="0"/>
              <a:t>Defaulters majorly belong to the Working category, have applied maximum number of times for loans on Repairs or other purpose and females show a significantly higher trend.</a:t>
            </a:r>
          </a:p>
          <a:p>
            <a:endParaRPr lang="en-IN" sz="1800" b="1" dirty="0"/>
          </a:p>
          <a:p>
            <a:endParaRPr lang="en-IN" dirty="0"/>
          </a:p>
        </p:txBody>
      </p:sp>
    </p:spTree>
    <p:extLst>
      <p:ext uri="{BB962C8B-B14F-4D97-AF65-F5344CB8AC3E}">
        <p14:creationId xmlns:p14="http://schemas.microsoft.com/office/powerpoint/2010/main" val="3369678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601F9C-E6B4-4228-A92D-5B80B3000ED7}"/>
              </a:ext>
            </a:extLst>
          </p:cNvPr>
          <p:cNvPicPr>
            <a:picLocks noChangeAspect="1"/>
          </p:cNvPicPr>
          <p:nvPr/>
        </p:nvPicPr>
        <p:blipFill>
          <a:blip r:embed="rId2"/>
          <a:stretch>
            <a:fillRect/>
          </a:stretch>
        </p:blipFill>
        <p:spPr>
          <a:xfrm>
            <a:off x="0" y="1"/>
            <a:ext cx="5082980" cy="3429000"/>
          </a:xfrm>
          <a:prstGeom prst="rect">
            <a:avLst/>
          </a:prstGeom>
        </p:spPr>
      </p:pic>
      <p:pic>
        <p:nvPicPr>
          <p:cNvPr id="9" name="Picture 8">
            <a:extLst>
              <a:ext uri="{FF2B5EF4-FFF2-40B4-BE49-F238E27FC236}">
                <a16:creationId xmlns:a16="http://schemas.microsoft.com/office/drawing/2014/main" id="{9158006F-F550-4DD4-A04F-23B66D5AA2B6}"/>
              </a:ext>
            </a:extLst>
          </p:cNvPr>
          <p:cNvPicPr>
            <a:picLocks noChangeAspect="1"/>
          </p:cNvPicPr>
          <p:nvPr/>
        </p:nvPicPr>
        <p:blipFill>
          <a:blip r:embed="rId3"/>
          <a:stretch>
            <a:fillRect/>
          </a:stretch>
        </p:blipFill>
        <p:spPr>
          <a:xfrm>
            <a:off x="-1" y="3524435"/>
            <a:ext cx="5082979" cy="3333565"/>
          </a:xfrm>
          <a:prstGeom prst="rect">
            <a:avLst/>
          </a:prstGeom>
        </p:spPr>
      </p:pic>
      <p:pic>
        <p:nvPicPr>
          <p:cNvPr id="11" name="Picture 10">
            <a:extLst>
              <a:ext uri="{FF2B5EF4-FFF2-40B4-BE49-F238E27FC236}">
                <a16:creationId xmlns:a16="http://schemas.microsoft.com/office/drawing/2014/main" id="{31E4814E-B8AB-401C-AA11-76E8E507381E}"/>
              </a:ext>
            </a:extLst>
          </p:cNvPr>
          <p:cNvPicPr>
            <a:picLocks noChangeAspect="1"/>
          </p:cNvPicPr>
          <p:nvPr/>
        </p:nvPicPr>
        <p:blipFill>
          <a:blip r:embed="rId4"/>
          <a:stretch>
            <a:fillRect/>
          </a:stretch>
        </p:blipFill>
        <p:spPr>
          <a:xfrm>
            <a:off x="5356192" y="95435"/>
            <a:ext cx="4907705" cy="3429000"/>
          </a:xfrm>
          <a:prstGeom prst="rect">
            <a:avLst/>
          </a:prstGeom>
        </p:spPr>
      </p:pic>
      <p:pic>
        <p:nvPicPr>
          <p:cNvPr id="13" name="Picture 12">
            <a:extLst>
              <a:ext uri="{FF2B5EF4-FFF2-40B4-BE49-F238E27FC236}">
                <a16:creationId xmlns:a16="http://schemas.microsoft.com/office/drawing/2014/main" id="{7F6E6442-4265-4506-8BC1-A752A1D26012}"/>
              </a:ext>
            </a:extLst>
          </p:cNvPr>
          <p:cNvPicPr>
            <a:picLocks noChangeAspect="1"/>
          </p:cNvPicPr>
          <p:nvPr/>
        </p:nvPicPr>
        <p:blipFill>
          <a:blip r:embed="rId5"/>
          <a:stretch>
            <a:fillRect/>
          </a:stretch>
        </p:blipFill>
        <p:spPr>
          <a:xfrm>
            <a:off x="5356192" y="3613212"/>
            <a:ext cx="4907705" cy="3333565"/>
          </a:xfrm>
          <a:prstGeom prst="rect">
            <a:avLst/>
          </a:prstGeom>
        </p:spPr>
      </p:pic>
      <p:sp>
        <p:nvSpPr>
          <p:cNvPr id="14" name="TextBox 13">
            <a:extLst>
              <a:ext uri="{FF2B5EF4-FFF2-40B4-BE49-F238E27FC236}">
                <a16:creationId xmlns:a16="http://schemas.microsoft.com/office/drawing/2014/main" id="{3AA327BA-E0F2-4ECA-993D-3A9DE11D92E0}"/>
              </a:ext>
            </a:extLst>
          </p:cNvPr>
          <p:cNvSpPr txBox="1"/>
          <p:nvPr/>
        </p:nvSpPr>
        <p:spPr>
          <a:xfrm>
            <a:off x="5566299" y="958788"/>
            <a:ext cx="184731" cy="369332"/>
          </a:xfrm>
          <a:prstGeom prst="rect">
            <a:avLst/>
          </a:prstGeom>
          <a:noFill/>
        </p:spPr>
        <p:txBody>
          <a:bodyPr wrap="none" rtlCol="0">
            <a:spAutoFit/>
          </a:bodyPr>
          <a:lstStyle/>
          <a:p>
            <a:endParaRPr lang="en-IN" dirty="0"/>
          </a:p>
        </p:txBody>
      </p:sp>
      <p:sp>
        <p:nvSpPr>
          <p:cNvPr id="17" name="TextBox 16">
            <a:extLst>
              <a:ext uri="{FF2B5EF4-FFF2-40B4-BE49-F238E27FC236}">
                <a16:creationId xmlns:a16="http://schemas.microsoft.com/office/drawing/2014/main" id="{6715A806-C405-4ABF-8A42-2B126A3B6C0F}"/>
              </a:ext>
            </a:extLst>
          </p:cNvPr>
          <p:cNvSpPr txBox="1"/>
          <p:nvPr/>
        </p:nvSpPr>
        <p:spPr>
          <a:xfrm>
            <a:off x="10263896" y="95435"/>
            <a:ext cx="1854123" cy="6186309"/>
          </a:xfrm>
          <a:prstGeom prst="rect">
            <a:avLst/>
          </a:prstGeom>
          <a:noFill/>
        </p:spPr>
        <p:txBody>
          <a:bodyPr wrap="square">
            <a:spAutoFit/>
          </a:bodyPr>
          <a:lstStyle/>
          <a:p>
            <a:pPr marL="285750" indent="-285750">
              <a:buFont typeface="Arial" panose="020B0604020202020204" pitchFamily="34" charset="0"/>
              <a:buChar char="•"/>
            </a:pPr>
            <a:r>
              <a:rPr lang="en-IN" dirty="0"/>
              <a:t>Males with high income and secondary education are more likely to have difficulties while paying back the amount or default. </a:t>
            </a:r>
          </a:p>
          <a:p>
            <a:endParaRPr lang="en-IN" dirty="0"/>
          </a:p>
          <a:p>
            <a:pPr marL="285750" indent="-285750">
              <a:buFont typeface="Arial" panose="020B0604020202020204" pitchFamily="34" charset="0"/>
              <a:buChar char="•"/>
            </a:pPr>
            <a:r>
              <a:rPr lang="en-IN" dirty="0"/>
              <a:t>This ratio is followed by males with low income and then females with high income and the females with low income.</a:t>
            </a:r>
          </a:p>
        </p:txBody>
      </p:sp>
    </p:spTree>
    <p:extLst>
      <p:ext uri="{BB962C8B-B14F-4D97-AF65-F5344CB8AC3E}">
        <p14:creationId xmlns:p14="http://schemas.microsoft.com/office/powerpoint/2010/main" val="173297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F6265C-2B06-4F14-822E-9546FA6C00F2}"/>
              </a:ext>
            </a:extLst>
          </p:cNvPr>
          <p:cNvPicPr>
            <a:picLocks noChangeAspect="1"/>
          </p:cNvPicPr>
          <p:nvPr/>
        </p:nvPicPr>
        <p:blipFill>
          <a:blip r:embed="rId2"/>
          <a:stretch>
            <a:fillRect/>
          </a:stretch>
        </p:blipFill>
        <p:spPr>
          <a:xfrm>
            <a:off x="2035208" y="124288"/>
            <a:ext cx="8458933" cy="5319221"/>
          </a:xfrm>
          <a:prstGeom prst="rect">
            <a:avLst/>
          </a:prstGeom>
        </p:spPr>
      </p:pic>
      <p:sp>
        <p:nvSpPr>
          <p:cNvPr id="7" name="TextBox 6">
            <a:extLst>
              <a:ext uri="{FF2B5EF4-FFF2-40B4-BE49-F238E27FC236}">
                <a16:creationId xmlns:a16="http://schemas.microsoft.com/office/drawing/2014/main" id="{58EF0130-64C9-4342-93B8-16293BF1F99A}"/>
              </a:ext>
            </a:extLst>
          </p:cNvPr>
          <p:cNvSpPr txBox="1"/>
          <p:nvPr/>
        </p:nvSpPr>
        <p:spPr>
          <a:xfrm>
            <a:off x="772357" y="5592932"/>
            <a:ext cx="10546672" cy="1200329"/>
          </a:xfrm>
          <a:prstGeom prst="rect">
            <a:avLst/>
          </a:prstGeom>
          <a:noFill/>
        </p:spPr>
        <p:txBody>
          <a:bodyPr wrap="square">
            <a:spAutoFit/>
          </a:bodyPr>
          <a:lstStyle/>
          <a:p>
            <a:r>
              <a:rPr lang="en-US" dirty="0"/>
              <a:t>Highest percentage of defaulters can be observed in case where Cash loans have been requested for Repairs. Highest percentage of Refusal of loans also is in the same category.</a:t>
            </a:r>
          </a:p>
          <a:p>
            <a:r>
              <a:rPr lang="en-US" dirty="0"/>
              <a:t>Based on proportionally high defaulters, more care should be taken while giving loans for repairs, other purposes, buying a used car, buying a house or an annex.</a:t>
            </a:r>
            <a:endParaRPr lang="en-IN" dirty="0"/>
          </a:p>
        </p:txBody>
      </p:sp>
    </p:spTree>
    <p:extLst>
      <p:ext uri="{BB962C8B-B14F-4D97-AF65-F5344CB8AC3E}">
        <p14:creationId xmlns:p14="http://schemas.microsoft.com/office/powerpoint/2010/main" val="1445662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2B008-5709-4FE3-9A36-CDA6075BD143}"/>
              </a:ext>
            </a:extLst>
          </p:cNvPr>
          <p:cNvPicPr>
            <a:picLocks noChangeAspect="1"/>
          </p:cNvPicPr>
          <p:nvPr/>
        </p:nvPicPr>
        <p:blipFill>
          <a:blip r:embed="rId2"/>
          <a:stretch>
            <a:fillRect/>
          </a:stretch>
        </p:blipFill>
        <p:spPr>
          <a:xfrm>
            <a:off x="428625" y="67507"/>
            <a:ext cx="11334750" cy="4724400"/>
          </a:xfrm>
          <a:prstGeom prst="rect">
            <a:avLst/>
          </a:prstGeom>
        </p:spPr>
      </p:pic>
      <p:sp>
        <p:nvSpPr>
          <p:cNvPr id="6" name="TextBox 5">
            <a:extLst>
              <a:ext uri="{FF2B5EF4-FFF2-40B4-BE49-F238E27FC236}">
                <a16:creationId xmlns:a16="http://schemas.microsoft.com/office/drawing/2014/main" id="{22E05712-2A83-4D9F-AE50-7F8D3A12D6ED}"/>
              </a:ext>
            </a:extLst>
          </p:cNvPr>
          <p:cNvSpPr txBox="1"/>
          <p:nvPr/>
        </p:nvSpPr>
        <p:spPr>
          <a:xfrm>
            <a:off x="994299" y="5175683"/>
            <a:ext cx="10440139" cy="646331"/>
          </a:xfrm>
          <a:prstGeom prst="rect">
            <a:avLst/>
          </a:prstGeom>
          <a:noFill/>
        </p:spPr>
        <p:txBody>
          <a:bodyPr wrap="square">
            <a:spAutoFit/>
          </a:bodyPr>
          <a:lstStyle/>
          <a:p>
            <a:r>
              <a:rPr lang="en-IN" dirty="0"/>
              <a:t>Refusal of loans is highest for customers earning a high income. This rate is significantly high for people falling into the age group of 30-40 years.</a:t>
            </a:r>
          </a:p>
        </p:txBody>
      </p:sp>
    </p:spTree>
    <p:extLst>
      <p:ext uri="{BB962C8B-B14F-4D97-AF65-F5344CB8AC3E}">
        <p14:creationId xmlns:p14="http://schemas.microsoft.com/office/powerpoint/2010/main" val="5752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EB5DF-FE51-490C-B58C-3D66CE2EBFF1}"/>
              </a:ext>
            </a:extLst>
          </p:cNvPr>
          <p:cNvPicPr>
            <a:picLocks noChangeAspect="1"/>
          </p:cNvPicPr>
          <p:nvPr/>
        </p:nvPicPr>
        <p:blipFill>
          <a:blip r:embed="rId2"/>
          <a:stretch>
            <a:fillRect/>
          </a:stretch>
        </p:blipFill>
        <p:spPr>
          <a:xfrm>
            <a:off x="187448" y="85401"/>
            <a:ext cx="11430000" cy="4886325"/>
          </a:xfrm>
          <a:prstGeom prst="rect">
            <a:avLst/>
          </a:prstGeom>
        </p:spPr>
      </p:pic>
      <p:sp>
        <p:nvSpPr>
          <p:cNvPr id="6" name="TextBox 5">
            <a:extLst>
              <a:ext uri="{FF2B5EF4-FFF2-40B4-BE49-F238E27FC236}">
                <a16:creationId xmlns:a16="http://schemas.microsoft.com/office/drawing/2014/main" id="{04D521FB-85AA-4231-800B-FE6CE0EAE3B8}"/>
              </a:ext>
            </a:extLst>
          </p:cNvPr>
          <p:cNvSpPr txBox="1"/>
          <p:nvPr/>
        </p:nvSpPr>
        <p:spPr>
          <a:xfrm>
            <a:off x="976544" y="5140172"/>
            <a:ext cx="10191565" cy="1538883"/>
          </a:xfrm>
          <a:prstGeom prst="rect">
            <a:avLst/>
          </a:prstGeom>
          <a:noFill/>
        </p:spPr>
        <p:txBody>
          <a:bodyPr wrap="square">
            <a:spAutoFit/>
          </a:bodyPr>
          <a:lstStyle/>
          <a:p>
            <a:pPr marL="285750" indent="-285750">
              <a:buFont typeface="Arial" panose="020B0604020202020204" pitchFamily="34" charset="0"/>
              <a:buChar char="•"/>
            </a:pPr>
            <a:r>
              <a:rPr lang="en-US" b="1" dirty="0"/>
              <a:t>In case of refused loans, a </a:t>
            </a:r>
            <a:r>
              <a:rPr lang="en-US" sz="2200" b="1" dirty="0"/>
              <a:t>HUGE-HUGE </a:t>
            </a:r>
            <a:r>
              <a:rPr lang="en-US" b="1" dirty="0"/>
              <a:t>proportion of applicants were refused loans even if they wouldn’t have ended defaulting across all age groups. These applicants can be reconsidered for disbursing loans.</a:t>
            </a:r>
          </a:p>
          <a:p>
            <a:pPr marL="285750" indent="-285750">
              <a:buFont typeface="Arial" panose="020B0604020202020204" pitchFamily="34" charset="0"/>
              <a:buChar char="•"/>
            </a:pPr>
            <a:r>
              <a:rPr lang="en-US" dirty="0"/>
              <a:t>In case of approved loans, the ratio of applicants paying the amounts to not paying the amounts are same in the age group of 30-40 and 40-50.</a:t>
            </a:r>
          </a:p>
        </p:txBody>
      </p:sp>
    </p:spTree>
    <p:extLst>
      <p:ext uri="{BB962C8B-B14F-4D97-AF65-F5344CB8AC3E}">
        <p14:creationId xmlns:p14="http://schemas.microsoft.com/office/powerpoint/2010/main" val="785559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6B127-10C5-49EE-A93E-D03445B345CF}"/>
              </a:ext>
            </a:extLst>
          </p:cNvPr>
          <p:cNvPicPr>
            <a:picLocks noChangeAspect="1"/>
          </p:cNvPicPr>
          <p:nvPr/>
        </p:nvPicPr>
        <p:blipFill>
          <a:blip r:embed="rId2"/>
          <a:stretch>
            <a:fillRect/>
          </a:stretch>
        </p:blipFill>
        <p:spPr>
          <a:xfrm>
            <a:off x="285750" y="124010"/>
            <a:ext cx="11468100" cy="4914900"/>
          </a:xfrm>
          <a:prstGeom prst="rect">
            <a:avLst/>
          </a:prstGeom>
        </p:spPr>
      </p:pic>
      <p:sp>
        <p:nvSpPr>
          <p:cNvPr id="6" name="TextBox 5">
            <a:extLst>
              <a:ext uri="{FF2B5EF4-FFF2-40B4-BE49-F238E27FC236}">
                <a16:creationId xmlns:a16="http://schemas.microsoft.com/office/drawing/2014/main" id="{AFB8E7D4-9512-408A-814D-49651B58DAC6}"/>
              </a:ext>
            </a:extLst>
          </p:cNvPr>
          <p:cNvSpPr txBox="1"/>
          <p:nvPr/>
        </p:nvSpPr>
        <p:spPr>
          <a:xfrm>
            <a:off x="1216241" y="5122416"/>
            <a:ext cx="9339310" cy="984885"/>
          </a:xfrm>
          <a:prstGeom prst="rect">
            <a:avLst/>
          </a:prstGeom>
          <a:noFill/>
        </p:spPr>
        <p:txBody>
          <a:bodyPr wrap="square">
            <a:spAutoFit/>
          </a:bodyPr>
          <a:lstStyle/>
          <a:p>
            <a:r>
              <a:rPr lang="en-US" dirty="0"/>
              <a:t>The ratio of applicants who will pay their amounts on time to defaulters are almost same in case of approved and refused loans which </a:t>
            </a:r>
            <a:r>
              <a:rPr lang="en-US" sz="2200" b="1" dirty="0"/>
              <a:t>seems somewhat of an efficiency problem</a:t>
            </a:r>
            <a:r>
              <a:rPr lang="en-US" dirty="0"/>
              <a:t>. The rules and parameters need to be more strict while approving loans.</a:t>
            </a:r>
            <a:endParaRPr lang="en-IN" dirty="0"/>
          </a:p>
        </p:txBody>
      </p:sp>
    </p:spTree>
    <p:extLst>
      <p:ext uri="{BB962C8B-B14F-4D97-AF65-F5344CB8AC3E}">
        <p14:creationId xmlns:p14="http://schemas.microsoft.com/office/powerpoint/2010/main" val="1105103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D16DDF-004E-4E47-ADB9-1190D443CD3A}"/>
              </a:ext>
            </a:extLst>
          </p:cNvPr>
          <p:cNvPicPr>
            <a:picLocks noChangeAspect="1"/>
          </p:cNvPicPr>
          <p:nvPr/>
        </p:nvPicPr>
        <p:blipFill>
          <a:blip r:embed="rId2"/>
          <a:stretch>
            <a:fillRect/>
          </a:stretch>
        </p:blipFill>
        <p:spPr>
          <a:xfrm>
            <a:off x="461962" y="609600"/>
            <a:ext cx="11458575" cy="4400550"/>
          </a:xfrm>
          <a:prstGeom prst="rect">
            <a:avLst/>
          </a:prstGeom>
        </p:spPr>
      </p:pic>
      <p:sp>
        <p:nvSpPr>
          <p:cNvPr id="6" name="TextBox 5">
            <a:extLst>
              <a:ext uri="{FF2B5EF4-FFF2-40B4-BE49-F238E27FC236}">
                <a16:creationId xmlns:a16="http://schemas.microsoft.com/office/drawing/2014/main" id="{D027BCA4-0CF1-45C8-960C-59C6020CCA65}"/>
              </a:ext>
            </a:extLst>
          </p:cNvPr>
          <p:cNvSpPr txBox="1"/>
          <p:nvPr/>
        </p:nvSpPr>
        <p:spPr>
          <a:xfrm>
            <a:off x="1642368" y="5166805"/>
            <a:ext cx="9170633" cy="1477328"/>
          </a:xfrm>
          <a:prstGeom prst="rect">
            <a:avLst/>
          </a:prstGeom>
          <a:noFill/>
        </p:spPr>
        <p:txBody>
          <a:bodyPr wrap="square">
            <a:spAutoFit/>
          </a:bodyPr>
          <a:lstStyle/>
          <a:p>
            <a:pPr marL="285750" indent="-285750">
              <a:buFont typeface="Arial" panose="020B0604020202020204" pitchFamily="34" charset="0"/>
              <a:buChar char="•"/>
            </a:pPr>
            <a:r>
              <a:rPr lang="en-IN" dirty="0"/>
              <a:t>Out of all the loans the bank has approved, the bank has made proportionally more losses when they have approved loans to males.</a:t>
            </a:r>
          </a:p>
          <a:p>
            <a:endParaRPr lang="en-IN" dirty="0"/>
          </a:p>
          <a:p>
            <a:pPr marL="285750" indent="-285750">
              <a:buFont typeface="Arial" panose="020B0604020202020204" pitchFamily="34" charset="0"/>
              <a:buChar char="•"/>
            </a:pPr>
            <a:r>
              <a:rPr lang="en-IN" dirty="0"/>
              <a:t>The ratio of Refused loans is higher for defaulting males, although the count of applications shows a higher trend in female population.</a:t>
            </a:r>
          </a:p>
        </p:txBody>
      </p:sp>
    </p:spTree>
    <p:extLst>
      <p:ext uri="{BB962C8B-B14F-4D97-AF65-F5344CB8AC3E}">
        <p14:creationId xmlns:p14="http://schemas.microsoft.com/office/powerpoint/2010/main" val="372441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5678D-0DB5-429B-93B5-8C720CCE4725}"/>
              </a:ext>
            </a:extLst>
          </p:cNvPr>
          <p:cNvPicPr>
            <a:picLocks noChangeAspect="1"/>
          </p:cNvPicPr>
          <p:nvPr/>
        </p:nvPicPr>
        <p:blipFill rotWithShape="1">
          <a:blip r:embed="rId2"/>
          <a:srcRect l="497"/>
          <a:stretch/>
        </p:blipFill>
        <p:spPr>
          <a:xfrm>
            <a:off x="390617" y="104775"/>
            <a:ext cx="11468008" cy="5448300"/>
          </a:xfrm>
          <a:prstGeom prst="rect">
            <a:avLst/>
          </a:prstGeom>
        </p:spPr>
      </p:pic>
      <p:sp>
        <p:nvSpPr>
          <p:cNvPr id="6" name="TextBox 5">
            <a:extLst>
              <a:ext uri="{FF2B5EF4-FFF2-40B4-BE49-F238E27FC236}">
                <a16:creationId xmlns:a16="http://schemas.microsoft.com/office/drawing/2014/main" id="{8FA3E268-897B-40A9-B18A-09B60634E174}"/>
              </a:ext>
            </a:extLst>
          </p:cNvPr>
          <p:cNvSpPr txBox="1"/>
          <p:nvPr/>
        </p:nvSpPr>
        <p:spPr>
          <a:xfrm>
            <a:off x="896646" y="5646197"/>
            <a:ext cx="10511160" cy="923330"/>
          </a:xfrm>
          <a:prstGeom prst="rect">
            <a:avLst/>
          </a:prstGeom>
          <a:noFill/>
        </p:spPr>
        <p:txBody>
          <a:bodyPr wrap="square">
            <a:spAutoFit/>
          </a:bodyPr>
          <a:lstStyle/>
          <a:p>
            <a:r>
              <a:rPr lang="en-IN" dirty="0"/>
              <a:t>A very high correlation is observed between Application Amount and the amount of the goods and between Application Amount and the credit amount from already processed loans. Also, we can observe a correlation trend similar to the one we observed while analysing application data.</a:t>
            </a:r>
          </a:p>
        </p:txBody>
      </p:sp>
    </p:spTree>
    <p:extLst>
      <p:ext uri="{BB962C8B-B14F-4D97-AF65-F5344CB8AC3E}">
        <p14:creationId xmlns:p14="http://schemas.microsoft.com/office/powerpoint/2010/main" val="231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3CCAA-A2BD-42BA-9466-F86BBDDFCD34}"/>
              </a:ext>
            </a:extLst>
          </p:cNvPr>
          <p:cNvPicPr>
            <a:picLocks noChangeAspect="1"/>
          </p:cNvPicPr>
          <p:nvPr/>
        </p:nvPicPr>
        <p:blipFill>
          <a:blip r:embed="rId2"/>
          <a:stretch>
            <a:fillRect/>
          </a:stretch>
        </p:blipFill>
        <p:spPr>
          <a:xfrm>
            <a:off x="22862" y="46273"/>
            <a:ext cx="8603726" cy="2309060"/>
          </a:xfrm>
          <a:prstGeom prst="rect">
            <a:avLst/>
          </a:prstGeom>
        </p:spPr>
      </p:pic>
      <p:pic>
        <p:nvPicPr>
          <p:cNvPr id="7" name="Picture 6">
            <a:extLst>
              <a:ext uri="{FF2B5EF4-FFF2-40B4-BE49-F238E27FC236}">
                <a16:creationId xmlns:a16="http://schemas.microsoft.com/office/drawing/2014/main" id="{EACA8A58-4B7B-4776-9FA3-9768AC468534}"/>
              </a:ext>
            </a:extLst>
          </p:cNvPr>
          <p:cNvPicPr>
            <a:picLocks noChangeAspect="1"/>
          </p:cNvPicPr>
          <p:nvPr/>
        </p:nvPicPr>
        <p:blipFill>
          <a:blip r:embed="rId3"/>
          <a:stretch>
            <a:fillRect/>
          </a:stretch>
        </p:blipFill>
        <p:spPr>
          <a:xfrm>
            <a:off x="0" y="2604790"/>
            <a:ext cx="3368332" cy="1524132"/>
          </a:xfrm>
          <a:prstGeom prst="rect">
            <a:avLst/>
          </a:prstGeom>
        </p:spPr>
      </p:pic>
      <p:pic>
        <p:nvPicPr>
          <p:cNvPr id="9" name="Picture 8">
            <a:extLst>
              <a:ext uri="{FF2B5EF4-FFF2-40B4-BE49-F238E27FC236}">
                <a16:creationId xmlns:a16="http://schemas.microsoft.com/office/drawing/2014/main" id="{E456968A-1191-4391-92D9-230B5190C151}"/>
              </a:ext>
            </a:extLst>
          </p:cNvPr>
          <p:cNvPicPr>
            <a:picLocks noChangeAspect="1"/>
          </p:cNvPicPr>
          <p:nvPr/>
        </p:nvPicPr>
        <p:blipFill>
          <a:blip r:embed="rId4"/>
          <a:stretch>
            <a:fillRect/>
          </a:stretch>
        </p:blipFill>
        <p:spPr>
          <a:xfrm>
            <a:off x="22862" y="4424652"/>
            <a:ext cx="3322608" cy="1729890"/>
          </a:xfrm>
          <a:prstGeom prst="rect">
            <a:avLst/>
          </a:prstGeom>
        </p:spPr>
      </p:pic>
      <p:pic>
        <p:nvPicPr>
          <p:cNvPr id="11" name="Picture 10">
            <a:extLst>
              <a:ext uri="{FF2B5EF4-FFF2-40B4-BE49-F238E27FC236}">
                <a16:creationId xmlns:a16="http://schemas.microsoft.com/office/drawing/2014/main" id="{3D44A88C-10AE-4CB3-B4BD-0508CC884009}"/>
              </a:ext>
            </a:extLst>
          </p:cNvPr>
          <p:cNvPicPr>
            <a:picLocks noChangeAspect="1"/>
          </p:cNvPicPr>
          <p:nvPr/>
        </p:nvPicPr>
        <p:blipFill>
          <a:blip r:embed="rId5"/>
          <a:stretch>
            <a:fillRect/>
          </a:stretch>
        </p:blipFill>
        <p:spPr>
          <a:xfrm>
            <a:off x="4093612" y="2633642"/>
            <a:ext cx="3223539" cy="1524132"/>
          </a:xfrm>
          <a:prstGeom prst="rect">
            <a:avLst/>
          </a:prstGeom>
        </p:spPr>
      </p:pic>
      <p:pic>
        <p:nvPicPr>
          <p:cNvPr id="13" name="Picture 12">
            <a:extLst>
              <a:ext uri="{FF2B5EF4-FFF2-40B4-BE49-F238E27FC236}">
                <a16:creationId xmlns:a16="http://schemas.microsoft.com/office/drawing/2014/main" id="{F14321C9-3005-4DCE-8C5D-DEC04369C130}"/>
              </a:ext>
            </a:extLst>
          </p:cNvPr>
          <p:cNvPicPr>
            <a:picLocks noChangeAspect="1"/>
          </p:cNvPicPr>
          <p:nvPr/>
        </p:nvPicPr>
        <p:blipFill>
          <a:blip r:embed="rId6"/>
          <a:stretch>
            <a:fillRect/>
          </a:stretch>
        </p:blipFill>
        <p:spPr>
          <a:xfrm>
            <a:off x="4093612" y="4436083"/>
            <a:ext cx="3223539" cy="1707028"/>
          </a:xfrm>
          <a:prstGeom prst="rect">
            <a:avLst/>
          </a:prstGeom>
        </p:spPr>
      </p:pic>
      <p:sp>
        <p:nvSpPr>
          <p:cNvPr id="15" name="TextBox 14">
            <a:extLst>
              <a:ext uri="{FF2B5EF4-FFF2-40B4-BE49-F238E27FC236}">
                <a16:creationId xmlns:a16="http://schemas.microsoft.com/office/drawing/2014/main" id="{0F966C95-D2FA-4A53-A4FB-E974C4DEF127}"/>
              </a:ext>
            </a:extLst>
          </p:cNvPr>
          <p:cNvSpPr txBox="1"/>
          <p:nvPr/>
        </p:nvSpPr>
        <p:spPr>
          <a:xfrm>
            <a:off x="7581531" y="2743199"/>
            <a:ext cx="4403324" cy="1477328"/>
          </a:xfrm>
          <a:prstGeom prst="rect">
            <a:avLst/>
          </a:prstGeom>
          <a:noFill/>
        </p:spPr>
        <p:txBody>
          <a:bodyPr wrap="square">
            <a:spAutoFit/>
          </a:bodyPr>
          <a:lstStyle/>
          <a:p>
            <a:r>
              <a:rPr lang="en-US" b="0" i="0" dirty="0">
                <a:effectLst/>
                <a:latin typeface="Helvetica Neue"/>
              </a:rPr>
              <a:t>We can observe a similar correlation trend for all loans previously issued to existing customers irrespective of the status of the loan, even though the orders might change slightly in each case.</a:t>
            </a:r>
            <a:endParaRPr lang="en-IN" dirty="0"/>
          </a:p>
        </p:txBody>
      </p:sp>
    </p:spTree>
    <p:extLst>
      <p:ext uri="{BB962C8B-B14F-4D97-AF65-F5344CB8AC3E}">
        <p14:creationId xmlns:p14="http://schemas.microsoft.com/office/powerpoint/2010/main" val="3745741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010B-B40D-4E74-8C52-EBE751B00C59}"/>
              </a:ext>
            </a:extLst>
          </p:cNvPr>
          <p:cNvSpPr>
            <a:spLocks noGrp="1"/>
          </p:cNvSpPr>
          <p:nvPr>
            <p:ph type="title"/>
          </p:nvPr>
        </p:nvSpPr>
        <p:spPr/>
        <p:txBody>
          <a:bodyPr>
            <a:noAutofit/>
          </a:bodyPr>
          <a:lstStyle/>
          <a:p>
            <a:r>
              <a:rPr lang="en-IN" sz="4400" b="1" dirty="0"/>
              <a:t>Data Understanding and Data cleaning:</a:t>
            </a:r>
          </a:p>
        </p:txBody>
      </p:sp>
      <p:sp>
        <p:nvSpPr>
          <p:cNvPr id="3" name="Content Placeholder 2">
            <a:extLst>
              <a:ext uri="{FF2B5EF4-FFF2-40B4-BE49-F238E27FC236}">
                <a16:creationId xmlns:a16="http://schemas.microsoft.com/office/drawing/2014/main" id="{35224FB7-BDD2-4D58-ACC7-840BAD64B922}"/>
              </a:ext>
            </a:extLst>
          </p:cNvPr>
          <p:cNvSpPr>
            <a:spLocks noGrp="1"/>
          </p:cNvSpPr>
          <p:nvPr>
            <p:ph idx="1"/>
          </p:nvPr>
        </p:nvSpPr>
        <p:spPr/>
        <p:txBody>
          <a:bodyPr>
            <a:normAutofit/>
          </a:bodyPr>
          <a:lstStyle/>
          <a:p>
            <a:r>
              <a:rPr lang="en-IN" dirty="0"/>
              <a:t>Shape of the dataset: 307511 rows and 122 columns.</a:t>
            </a:r>
          </a:p>
          <a:p>
            <a:r>
              <a:rPr lang="en-IN" dirty="0"/>
              <a:t>Data-types of columns.</a:t>
            </a:r>
          </a:p>
          <a:p>
            <a:r>
              <a:rPr lang="en-IN" dirty="0"/>
              <a:t>Identifying null values.</a:t>
            </a:r>
          </a:p>
          <a:p>
            <a:r>
              <a:rPr lang="en-IN" dirty="0"/>
              <a:t>Removing unwanted columns and imputing null values.</a:t>
            </a:r>
          </a:p>
          <a:p>
            <a:r>
              <a:rPr lang="en-IN" dirty="0"/>
              <a:t>Binning.</a:t>
            </a:r>
          </a:p>
          <a:p>
            <a:r>
              <a:rPr lang="en-IN" dirty="0"/>
              <a:t>Identifying and handling outliers.</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084966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EF11-403C-4F05-9D7B-6EE29E773007}"/>
              </a:ext>
            </a:extLst>
          </p:cNvPr>
          <p:cNvSpPr>
            <a:spLocks noGrp="1"/>
          </p:cNvSpPr>
          <p:nvPr>
            <p:ph type="title"/>
          </p:nvPr>
        </p:nvSpPr>
        <p:spPr>
          <a:xfrm>
            <a:off x="612559" y="1"/>
            <a:ext cx="10466773" cy="1518081"/>
          </a:xfrm>
        </p:spPr>
        <p:txBody>
          <a:bodyPr/>
          <a:lstStyle/>
          <a:p>
            <a:r>
              <a:rPr lang="en-IN" b="1" dirty="0"/>
              <a:t>Recommendations:</a:t>
            </a:r>
          </a:p>
        </p:txBody>
      </p:sp>
      <p:sp>
        <p:nvSpPr>
          <p:cNvPr id="3" name="Content Placeholder 2">
            <a:extLst>
              <a:ext uri="{FF2B5EF4-FFF2-40B4-BE49-F238E27FC236}">
                <a16:creationId xmlns:a16="http://schemas.microsoft.com/office/drawing/2014/main" id="{43730FBE-E185-418A-AE33-B0309AFE0DD6}"/>
              </a:ext>
            </a:extLst>
          </p:cNvPr>
          <p:cNvSpPr>
            <a:spLocks noGrp="1"/>
          </p:cNvSpPr>
          <p:nvPr>
            <p:ph idx="1"/>
          </p:nvPr>
        </p:nvSpPr>
        <p:spPr>
          <a:xfrm>
            <a:off x="142043" y="1518082"/>
            <a:ext cx="11949343" cy="5255579"/>
          </a:xfrm>
        </p:spPr>
        <p:txBody>
          <a:bodyPr>
            <a:normAutofit fontScale="47500" lnSpcReduction="20000"/>
          </a:bodyPr>
          <a:lstStyle/>
          <a:p>
            <a:pPr marL="0" indent="0" algn="l">
              <a:buNone/>
            </a:pPr>
            <a:r>
              <a:rPr lang="en-US" sz="3800" dirty="0">
                <a:solidFill>
                  <a:schemeClr val="tx1"/>
                </a:solidFill>
              </a:rPr>
              <a:t>Based on the inferences derived earlier using EDA, below are few recommendations that will improve business strategies:</a:t>
            </a:r>
          </a:p>
          <a:p>
            <a:pPr algn="l">
              <a:buFont typeface="Arial" panose="020B0604020202020204" pitchFamily="34" charset="0"/>
              <a:buChar char="•"/>
            </a:pPr>
            <a:endParaRPr lang="en-US" sz="3800" dirty="0">
              <a:solidFill>
                <a:schemeClr val="tx1"/>
              </a:solidFill>
            </a:endParaRPr>
          </a:p>
          <a:p>
            <a:pPr algn="l">
              <a:buFont typeface="Arial" panose="020B0604020202020204" pitchFamily="34" charset="0"/>
              <a:buChar char="•"/>
            </a:pPr>
            <a:r>
              <a:rPr lang="en-US" sz="3800" dirty="0">
                <a:solidFill>
                  <a:schemeClr val="tx1"/>
                </a:solidFill>
              </a:rPr>
              <a:t>The ratio of applicants who will pay their amounts on time to the applicants having difficulties to pay their amounts on time are almost same in case of approved and refused loans. This is an efficiency problem which if kept the same way will compound the losses, the bank is facing . The rules and parameters need to be more strict while approving loans and while rejecting loans, the concerned officials need to go through other parameters to conclude if the person has a high chance of paying the amounts.</a:t>
            </a:r>
          </a:p>
          <a:p>
            <a:pPr algn="l">
              <a:buFont typeface="Arial" panose="020B0604020202020204" pitchFamily="34" charset="0"/>
              <a:buChar char="•"/>
            </a:pPr>
            <a:r>
              <a:rPr lang="en-US" sz="3800" dirty="0">
                <a:solidFill>
                  <a:schemeClr val="tx1"/>
                </a:solidFill>
              </a:rPr>
              <a:t>The bank has lost quite a good amount of profits by not approving revolving loans to applicants who would have paid the installments on time. The bank needs to increase their revolving loans number so as to derive continuous profits from the same depending on the amount of cash reserve the bank has.</a:t>
            </a:r>
          </a:p>
          <a:p>
            <a:pPr algn="l">
              <a:buFont typeface="Arial" panose="020B0604020202020204" pitchFamily="34" charset="0"/>
              <a:buChar char="•"/>
            </a:pPr>
            <a:r>
              <a:rPr lang="en-US" sz="3800" dirty="0">
                <a:solidFill>
                  <a:schemeClr val="tx1"/>
                </a:solidFill>
              </a:rPr>
              <a:t>Males with high income and secondary education are more likely to have difficulties while paying back the amount or default. Hence while approving their loans, more attention to detail needs to be given.</a:t>
            </a:r>
          </a:p>
          <a:p>
            <a:pPr algn="l">
              <a:buFont typeface="Arial" panose="020B0604020202020204" pitchFamily="34" charset="0"/>
              <a:buChar char="•"/>
            </a:pPr>
            <a:r>
              <a:rPr lang="en-US" sz="3800" dirty="0">
                <a:solidFill>
                  <a:schemeClr val="tx1"/>
                </a:solidFill>
              </a:rPr>
              <a:t>Approve more to applicants with more high annual income, secondary and high educated and less credit amount. This category is the least likely to default.</a:t>
            </a:r>
          </a:p>
          <a:p>
            <a:pPr algn="l">
              <a:buFont typeface="Arial" panose="020B0604020202020204" pitchFamily="34" charset="0"/>
              <a:buChar char="•"/>
            </a:pPr>
            <a:r>
              <a:rPr lang="en-US" sz="3800" dirty="0">
                <a:solidFill>
                  <a:schemeClr val="tx1"/>
                </a:solidFill>
              </a:rPr>
              <a:t>Maximum number of loans applied by existing customers previously were refused. So now when they have applied again, if total income has </a:t>
            </a:r>
            <a:r>
              <a:rPr lang="en-US" sz="3800" dirty="0" err="1">
                <a:solidFill>
                  <a:schemeClr val="tx1"/>
                </a:solidFill>
              </a:rPr>
              <a:t>imcreased</a:t>
            </a:r>
            <a:r>
              <a:rPr lang="en-US" sz="3800" dirty="0">
                <a:solidFill>
                  <a:schemeClr val="tx1"/>
                </a:solidFill>
              </a:rPr>
              <a:t> or credit amount has decreased or the annuity has decreased such that now the payment is possible- then loans can be approved to them. Also if now the target variable for those applicants shows 0- loans can be approved for them.</a:t>
            </a:r>
          </a:p>
          <a:p>
            <a:endParaRPr lang="en-IN" dirty="0"/>
          </a:p>
        </p:txBody>
      </p:sp>
    </p:spTree>
    <p:extLst>
      <p:ext uri="{BB962C8B-B14F-4D97-AF65-F5344CB8AC3E}">
        <p14:creationId xmlns:p14="http://schemas.microsoft.com/office/powerpoint/2010/main" val="7955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67DB-5D89-45CA-9F27-5778770645BE}"/>
              </a:ext>
            </a:extLst>
          </p:cNvPr>
          <p:cNvSpPr>
            <a:spLocks noGrp="1"/>
          </p:cNvSpPr>
          <p:nvPr>
            <p:ph type="title"/>
          </p:nvPr>
        </p:nvSpPr>
        <p:spPr/>
        <p:txBody>
          <a:bodyPr/>
          <a:lstStyle/>
          <a:p>
            <a:r>
              <a:rPr lang="en-IN" b="1" dirty="0"/>
              <a:t>Data-types of columns:</a:t>
            </a:r>
          </a:p>
        </p:txBody>
      </p:sp>
      <p:pic>
        <p:nvPicPr>
          <p:cNvPr id="5" name="Content Placeholder 4">
            <a:extLst>
              <a:ext uri="{FF2B5EF4-FFF2-40B4-BE49-F238E27FC236}">
                <a16:creationId xmlns:a16="http://schemas.microsoft.com/office/drawing/2014/main" id="{AC232E40-2707-49B3-BCC3-C260178A3C70}"/>
              </a:ext>
            </a:extLst>
          </p:cNvPr>
          <p:cNvPicPr>
            <a:picLocks noGrp="1" noChangeAspect="1"/>
          </p:cNvPicPr>
          <p:nvPr>
            <p:ph idx="1"/>
          </p:nvPr>
        </p:nvPicPr>
        <p:blipFill>
          <a:blip r:embed="rId2"/>
          <a:stretch>
            <a:fillRect/>
          </a:stretch>
        </p:blipFill>
        <p:spPr>
          <a:xfrm>
            <a:off x="838200" y="1606943"/>
            <a:ext cx="7003760" cy="2513015"/>
          </a:xfrm>
        </p:spPr>
      </p:pic>
      <p:pic>
        <p:nvPicPr>
          <p:cNvPr id="7" name="Picture 6">
            <a:extLst>
              <a:ext uri="{FF2B5EF4-FFF2-40B4-BE49-F238E27FC236}">
                <a16:creationId xmlns:a16="http://schemas.microsoft.com/office/drawing/2014/main" id="{7A708F9D-CC4F-4733-B05B-00D8088A46A3}"/>
              </a:ext>
            </a:extLst>
          </p:cNvPr>
          <p:cNvPicPr>
            <a:picLocks noChangeAspect="1"/>
          </p:cNvPicPr>
          <p:nvPr/>
        </p:nvPicPr>
        <p:blipFill>
          <a:blip r:embed="rId3"/>
          <a:stretch>
            <a:fillRect/>
          </a:stretch>
        </p:blipFill>
        <p:spPr>
          <a:xfrm>
            <a:off x="838200" y="4412076"/>
            <a:ext cx="7003760" cy="541663"/>
          </a:xfrm>
          <a:prstGeom prst="rect">
            <a:avLst/>
          </a:prstGeom>
        </p:spPr>
      </p:pic>
      <p:pic>
        <p:nvPicPr>
          <p:cNvPr id="11" name="Picture 10">
            <a:extLst>
              <a:ext uri="{FF2B5EF4-FFF2-40B4-BE49-F238E27FC236}">
                <a16:creationId xmlns:a16="http://schemas.microsoft.com/office/drawing/2014/main" id="{85485C2D-9CA3-4619-B4D7-40569E088F49}"/>
              </a:ext>
            </a:extLst>
          </p:cNvPr>
          <p:cNvPicPr>
            <a:picLocks noChangeAspect="1"/>
          </p:cNvPicPr>
          <p:nvPr/>
        </p:nvPicPr>
        <p:blipFill rotWithShape="1">
          <a:blip r:embed="rId4"/>
          <a:srcRect l="1" r="-21648"/>
          <a:stretch/>
        </p:blipFill>
        <p:spPr>
          <a:xfrm>
            <a:off x="838200" y="5245857"/>
            <a:ext cx="8519898" cy="723963"/>
          </a:xfrm>
          <a:prstGeom prst="rect">
            <a:avLst/>
          </a:prstGeom>
        </p:spPr>
      </p:pic>
      <p:sp>
        <p:nvSpPr>
          <p:cNvPr id="12" name="TextBox 11">
            <a:extLst>
              <a:ext uri="{FF2B5EF4-FFF2-40B4-BE49-F238E27FC236}">
                <a16:creationId xmlns:a16="http://schemas.microsoft.com/office/drawing/2014/main" id="{D12EB129-7DF4-4B8F-8894-9CDBC35AAF65}"/>
              </a:ext>
            </a:extLst>
          </p:cNvPr>
          <p:cNvSpPr txBox="1"/>
          <p:nvPr/>
        </p:nvSpPr>
        <p:spPr>
          <a:xfrm>
            <a:off x="8238479" y="1606943"/>
            <a:ext cx="2867486" cy="3970318"/>
          </a:xfrm>
          <a:prstGeom prst="rect">
            <a:avLst/>
          </a:prstGeom>
          <a:noFill/>
        </p:spPr>
        <p:txBody>
          <a:bodyPr wrap="square" rtlCol="0">
            <a:spAutoFit/>
          </a:bodyPr>
          <a:lstStyle/>
          <a:p>
            <a:pPr marL="285750" indent="-285750">
              <a:buFont typeface="Arial" panose="020B0604020202020204" pitchFamily="34" charset="0"/>
              <a:buChar char="•"/>
            </a:pPr>
            <a:r>
              <a:rPr lang="en-IN" dirty="0"/>
              <a:t>Analysed the data-types of the column values</a:t>
            </a:r>
          </a:p>
          <a:p>
            <a:endParaRPr lang="en-IN" dirty="0"/>
          </a:p>
          <a:p>
            <a:pPr marL="285750" indent="-285750">
              <a:buFont typeface="Arial" panose="020B0604020202020204" pitchFamily="34" charset="0"/>
              <a:buChar char="•"/>
            </a:pPr>
            <a:r>
              <a:rPr lang="en-IN" dirty="0"/>
              <a:t>Count of family members cannot be float. Hence changing the datatype into int.</a:t>
            </a:r>
          </a:p>
          <a:p>
            <a:endParaRPr lang="en-IN" dirty="0"/>
          </a:p>
          <a:p>
            <a:pPr marL="285750" indent="-285750">
              <a:buFont typeface="Arial" panose="020B0604020202020204" pitchFamily="34" charset="0"/>
              <a:buChar char="•"/>
            </a:pPr>
            <a:r>
              <a:rPr lang="en-IN" dirty="0"/>
              <a:t>Deriving a new column Age from DAYS_BIRTH.</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274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B98E-DB1C-4501-BFE8-9D77BA0CC42B}"/>
              </a:ext>
            </a:extLst>
          </p:cNvPr>
          <p:cNvSpPr>
            <a:spLocks noGrp="1"/>
          </p:cNvSpPr>
          <p:nvPr>
            <p:ph type="title"/>
          </p:nvPr>
        </p:nvSpPr>
        <p:spPr>
          <a:xfrm>
            <a:off x="639192" y="79900"/>
            <a:ext cx="10014012" cy="1211686"/>
          </a:xfrm>
        </p:spPr>
        <p:txBody>
          <a:bodyPr>
            <a:normAutofit fontScale="90000"/>
          </a:bodyPr>
          <a:lstStyle/>
          <a:p>
            <a:br>
              <a:rPr lang="en-IN" b="1" dirty="0"/>
            </a:br>
            <a:r>
              <a:rPr lang="en-IN" b="1" dirty="0"/>
              <a:t>Identifying null values.</a:t>
            </a:r>
            <a:br>
              <a:rPr lang="en-IN" dirty="0"/>
            </a:br>
            <a:endParaRPr lang="en-IN" dirty="0"/>
          </a:p>
        </p:txBody>
      </p:sp>
      <p:pic>
        <p:nvPicPr>
          <p:cNvPr id="5" name="Content Placeholder 4">
            <a:extLst>
              <a:ext uri="{FF2B5EF4-FFF2-40B4-BE49-F238E27FC236}">
                <a16:creationId xmlns:a16="http://schemas.microsoft.com/office/drawing/2014/main" id="{CAAE47B1-96DE-42F5-BCEE-C5B66449C8C6}"/>
              </a:ext>
            </a:extLst>
          </p:cNvPr>
          <p:cNvPicPr>
            <a:picLocks noGrp="1" noChangeAspect="1"/>
          </p:cNvPicPr>
          <p:nvPr>
            <p:ph idx="1"/>
          </p:nvPr>
        </p:nvPicPr>
        <p:blipFill rotWithShape="1">
          <a:blip r:embed="rId2"/>
          <a:srcRect r="57475"/>
          <a:stretch/>
        </p:blipFill>
        <p:spPr>
          <a:xfrm>
            <a:off x="756029" y="1170597"/>
            <a:ext cx="3619814" cy="1028789"/>
          </a:xfrm>
        </p:spPr>
      </p:pic>
      <p:sp>
        <p:nvSpPr>
          <p:cNvPr id="12" name="TextBox 11">
            <a:extLst>
              <a:ext uri="{FF2B5EF4-FFF2-40B4-BE49-F238E27FC236}">
                <a16:creationId xmlns:a16="http://schemas.microsoft.com/office/drawing/2014/main" id="{C0219303-D8F2-4B32-8BA8-10AD5CDBFEEE}"/>
              </a:ext>
            </a:extLst>
          </p:cNvPr>
          <p:cNvSpPr txBox="1"/>
          <p:nvPr/>
        </p:nvSpPr>
        <p:spPr>
          <a:xfrm>
            <a:off x="4625266" y="1375552"/>
            <a:ext cx="5628443" cy="3139321"/>
          </a:xfrm>
          <a:prstGeom prst="rect">
            <a:avLst/>
          </a:prstGeom>
          <a:noFill/>
        </p:spPr>
        <p:txBody>
          <a:bodyPr wrap="square" rtlCol="0">
            <a:spAutoFit/>
          </a:bodyPr>
          <a:lstStyle/>
          <a:p>
            <a:pPr marL="285750" indent="-285750">
              <a:buFont typeface="Arial" panose="020B0604020202020204" pitchFamily="34" charset="0"/>
              <a:buChar char="•"/>
            </a:pPr>
            <a:r>
              <a:rPr lang="en-IN" dirty="0"/>
              <a:t>Number of rows having null values: 67</a:t>
            </a:r>
          </a:p>
          <a:p>
            <a:pPr marL="285750" indent="-285750">
              <a:buFont typeface="Arial" panose="020B0604020202020204" pitchFamily="34" charset="0"/>
              <a:buChar char="•"/>
            </a:pPr>
            <a:r>
              <a:rPr lang="en-IN" dirty="0"/>
              <a:t>The data set has least 0% null values and maximum 69.87% null values.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Based on the inferences we have decided to drop columns with 40% null values.</a:t>
            </a:r>
          </a:p>
        </p:txBody>
      </p:sp>
      <p:pic>
        <p:nvPicPr>
          <p:cNvPr id="15" name="Picture 14">
            <a:extLst>
              <a:ext uri="{FF2B5EF4-FFF2-40B4-BE49-F238E27FC236}">
                <a16:creationId xmlns:a16="http://schemas.microsoft.com/office/drawing/2014/main" id="{CA56153E-6853-45FB-ADBD-7DB72E4D6C54}"/>
              </a:ext>
            </a:extLst>
          </p:cNvPr>
          <p:cNvPicPr>
            <a:picLocks noChangeAspect="1"/>
          </p:cNvPicPr>
          <p:nvPr/>
        </p:nvPicPr>
        <p:blipFill rotWithShape="1">
          <a:blip r:embed="rId3"/>
          <a:srcRect b="20737"/>
          <a:stretch/>
        </p:blipFill>
        <p:spPr>
          <a:xfrm>
            <a:off x="756029" y="2313833"/>
            <a:ext cx="3619814" cy="2230333"/>
          </a:xfrm>
          <a:prstGeom prst="rect">
            <a:avLst/>
          </a:prstGeom>
        </p:spPr>
      </p:pic>
      <p:pic>
        <p:nvPicPr>
          <p:cNvPr id="17" name="Picture 16">
            <a:extLst>
              <a:ext uri="{FF2B5EF4-FFF2-40B4-BE49-F238E27FC236}">
                <a16:creationId xmlns:a16="http://schemas.microsoft.com/office/drawing/2014/main" id="{DC5C6540-3B36-40E2-A07A-9DEDCCF73012}"/>
              </a:ext>
            </a:extLst>
          </p:cNvPr>
          <p:cNvPicPr>
            <a:picLocks noChangeAspect="1"/>
          </p:cNvPicPr>
          <p:nvPr/>
        </p:nvPicPr>
        <p:blipFill>
          <a:blip r:embed="rId4"/>
          <a:stretch>
            <a:fillRect/>
          </a:stretch>
        </p:blipFill>
        <p:spPr>
          <a:xfrm>
            <a:off x="756029" y="4628131"/>
            <a:ext cx="8481795" cy="2118544"/>
          </a:xfrm>
          <a:prstGeom prst="rect">
            <a:avLst/>
          </a:prstGeom>
        </p:spPr>
      </p:pic>
    </p:spTree>
    <p:extLst>
      <p:ext uri="{BB962C8B-B14F-4D97-AF65-F5344CB8AC3E}">
        <p14:creationId xmlns:p14="http://schemas.microsoft.com/office/powerpoint/2010/main" val="223687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500B-27D9-4C93-915B-C91A0777DE4D}"/>
              </a:ext>
            </a:extLst>
          </p:cNvPr>
          <p:cNvSpPr>
            <a:spLocks noGrp="1"/>
          </p:cNvSpPr>
          <p:nvPr>
            <p:ph type="title"/>
          </p:nvPr>
        </p:nvSpPr>
        <p:spPr>
          <a:xfrm>
            <a:off x="838200" y="18103"/>
            <a:ext cx="10515600" cy="1344619"/>
          </a:xfrm>
        </p:spPr>
        <p:txBody>
          <a:bodyPr>
            <a:normAutofit/>
          </a:bodyPr>
          <a:lstStyle/>
          <a:p>
            <a:r>
              <a:rPr lang="en-IN" b="1" dirty="0"/>
              <a:t>Removing unwanted columns.</a:t>
            </a:r>
          </a:p>
        </p:txBody>
      </p:sp>
      <p:pic>
        <p:nvPicPr>
          <p:cNvPr id="4" name="Content Placeholder 3">
            <a:extLst>
              <a:ext uri="{FF2B5EF4-FFF2-40B4-BE49-F238E27FC236}">
                <a16:creationId xmlns:a16="http://schemas.microsoft.com/office/drawing/2014/main" id="{9A4832CC-E00A-4654-979C-B33254327AB7}"/>
              </a:ext>
            </a:extLst>
          </p:cNvPr>
          <p:cNvPicPr>
            <a:picLocks noGrp="1" noChangeAspect="1"/>
          </p:cNvPicPr>
          <p:nvPr>
            <p:ph idx="1"/>
          </p:nvPr>
        </p:nvPicPr>
        <p:blipFill>
          <a:blip r:embed="rId2"/>
          <a:stretch>
            <a:fillRect/>
          </a:stretch>
        </p:blipFill>
        <p:spPr>
          <a:xfrm>
            <a:off x="838200" y="1600232"/>
            <a:ext cx="5852667" cy="1935648"/>
          </a:xfrm>
          <a:prstGeom prst="rect">
            <a:avLst/>
          </a:prstGeom>
        </p:spPr>
      </p:pic>
      <p:sp>
        <p:nvSpPr>
          <p:cNvPr id="6" name="TextBox 5">
            <a:extLst>
              <a:ext uri="{FF2B5EF4-FFF2-40B4-BE49-F238E27FC236}">
                <a16:creationId xmlns:a16="http://schemas.microsoft.com/office/drawing/2014/main" id="{61B35C50-59C7-4404-812D-86DECC72E1F2}"/>
              </a:ext>
            </a:extLst>
          </p:cNvPr>
          <p:cNvSpPr txBox="1"/>
          <p:nvPr/>
        </p:nvSpPr>
        <p:spPr>
          <a:xfrm>
            <a:off x="6915705" y="1600232"/>
            <a:ext cx="4128117" cy="5016758"/>
          </a:xfrm>
          <a:prstGeom prst="rect">
            <a:avLst/>
          </a:prstGeom>
          <a:noFill/>
        </p:spPr>
        <p:txBody>
          <a:bodyPr wrap="square" rtlCol="0">
            <a:spAutoFit/>
          </a:bodyPr>
          <a:lstStyle/>
          <a:p>
            <a:pPr marL="285750" indent="-285750">
              <a:buFont typeface="Arial" panose="020B0604020202020204" pitchFamily="34" charset="0"/>
              <a:buChar char="•"/>
            </a:pPr>
            <a:r>
              <a:rPr lang="en-IN" dirty="0"/>
              <a:t>After dropping columns having more than 40% null values, we are left with 73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Dropped columns:</a:t>
            </a:r>
          </a:p>
          <a:p>
            <a:pPr lvl="1"/>
            <a:r>
              <a:rPr lang="en-IN" sz="1000" dirty="0"/>
              <a:t>'EXT_SOURCE_2', DAYS_LAST_PHONE_CHANGE,</a:t>
            </a:r>
          </a:p>
          <a:p>
            <a:pPr lvl="1"/>
            <a:r>
              <a:rPr lang="en-IN" sz="1000" dirty="0"/>
              <a:t> 'EXT_SOURCE_3', 'OBS_30_CNT_SOCIAL_CIRCLE',</a:t>
            </a:r>
          </a:p>
          <a:p>
            <a:pPr lvl="1"/>
            <a:r>
              <a:rPr lang="en-IN" sz="1000" dirty="0"/>
              <a:t> 'DEF_30_CNT_SOCIAL_CIRCLE', 'OBS_60_CNT_SOCIAL_CIRCLE',</a:t>
            </a:r>
          </a:p>
          <a:p>
            <a:pPr lvl="1"/>
            <a:r>
              <a:rPr lang="en-IN" sz="1000" dirty="0"/>
              <a:t> 'DEF_60_CNT_SOCIAL_CIRCLE', 'AMT_REQ_CREDIT_BUREAU_HOUR',</a:t>
            </a:r>
          </a:p>
          <a:p>
            <a:pPr lvl="1"/>
            <a:r>
              <a:rPr lang="en-IN" sz="1000" dirty="0"/>
              <a:t> 'AMT_REQ_CREDIT_BUREAU_DAY', 'AMT_REQ_CREDIT_BUREAU_WEEK',</a:t>
            </a:r>
          </a:p>
          <a:p>
            <a:pPr lvl="1"/>
            <a:r>
              <a:rPr lang="en-IN" sz="1000" dirty="0"/>
              <a:t> 'AMT_REQ_CREDIT_BUREAU_MON', 'AMT_REQ_CREDIT_BUREAU_QRT',</a:t>
            </a:r>
          </a:p>
          <a:p>
            <a:pPr lvl="1"/>
            <a:r>
              <a:rPr lang="en-IN" sz="1000" dirty="0"/>
              <a:t> 'AMT_REQ_CREDIT_BUREAU_YEAR’, 'FLAG_MOBIL','FLAG_EMP_PHONE', 'FLAG_WORK_PHONE',</a:t>
            </a:r>
          </a:p>
          <a:p>
            <a:pPr lvl="1"/>
            <a:r>
              <a:rPr lang="en-IN" sz="1000" dirty="0"/>
              <a:t>'FLAG_CONT_MOBILE','FLAG_PHONE','FLAG_EMAIL',</a:t>
            </a:r>
          </a:p>
          <a:p>
            <a:pPr lvl="1"/>
            <a:r>
              <a:rPr lang="en-IN" sz="1000" dirty="0"/>
              <a:t> 'FLAG_DOCUMENT_2','FLAG_DOCUMENT_3', 'FLAG_DOCUMENT_4', 'FLAG_DOCUMENT_5', 'FLAG_DOCUMENT_6', 'FLAG_DOCUMENT_7',</a:t>
            </a:r>
          </a:p>
          <a:p>
            <a:pPr lvl="1"/>
            <a:r>
              <a:rPr lang="en-IN" sz="1000" dirty="0"/>
              <a:t> 'FLAG_DOCUMENT_8', 'FLAG_DOCUMENT_9', 'FLAG_DOCUMENT_10', 'FLAG_DOCUMENT_12', 'FLAG_DOCUMENT_13', 'FLAG_DOCUMENT_14',</a:t>
            </a:r>
          </a:p>
          <a:p>
            <a:pPr lvl="1"/>
            <a:r>
              <a:rPr lang="en-IN" sz="1000" dirty="0"/>
              <a:t> 'FLAG_DOCUMENT_15', 'FLAG_DOCUMENT_16', 'FLAG_DOCUMENT_17', 'FLAG_DOCUMENT_18', 'FLAG_DOCUMENT_19', 'FLAG_DOCUMENT_20',</a:t>
            </a:r>
          </a:p>
          <a:p>
            <a:pPr lvl="1"/>
            <a:r>
              <a:rPr lang="en-IN" sz="1000" dirty="0"/>
              <a:t> 'FLAG_DOCUMENT_21','FLAG_DOCUMENT_11'</a:t>
            </a:r>
          </a:p>
        </p:txBody>
      </p:sp>
      <p:pic>
        <p:nvPicPr>
          <p:cNvPr id="14" name="Picture 13">
            <a:extLst>
              <a:ext uri="{FF2B5EF4-FFF2-40B4-BE49-F238E27FC236}">
                <a16:creationId xmlns:a16="http://schemas.microsoft.com/office/drawing/2014/main" id="{DE1B0719-3094-42ED-ADFC-5E358AC22709}"/>
              </a:ext>
            </a:extLst>
          </p:cNvPr>
          <p:cNvPicPr>
            <a:picLocks noChangeAspect="1"/>
          </p:cNvPicPr>
          <p:nvPr/>
        </p:nvPicPr>
        <p:blipFill rotWithShape="1">
          <a:blip r:embed="rId3"/>
          <a:srcRect t="-1" r="30873" b="3149"/>
          <a:stretch/>
        </p:blipFill>
        <p:spPr>
          <a:xfrm>
            <a:off x="838200" y="4615030"/>
            <a:ext cx="5852667" cy="509268"/>
          </a:xfrm>
          <a:prstGeom prst="rect">
            <a:avLst/>
          </a:prstGeom>
        </p:spPr>
      </p:pic>
      <p:sp>
        <p:nvSpPr>
          <p:cNvPr id="15" name="TextBox 14">
            <a:extLst>
              <a:ext uri="{FF2B5EF4-FFF2-40B4-BE49-F238E27FC236}">
                <a16:creationId xmlns:a16="http://schemas.microsoft.com/office/drawing/2014/main" id="{71AE3AC2-75B3-4ADE-B3D5-C52D5BCC7984}"/>
              </a:ext>
            </a:extLst>
          </p:cNvPr>
          <p:cNvSpPr txBox="1"/>
          <p:nvPr/>
        </p:nvSpPr>
        <p:spPr>
          <a:xfrm>
            <a:off x="838200" y="3773390"/>
            <a:ext cx="5852667" cy="646331"/>
          </a:xfrm>
          <a:prstGeom prst="rect">
            <a:avLst/>
          </a:prstGeom>
          <a:noFill/>
        </p:spPr>
        <p:txBody>
          <a:bodyPr wrap="square" rtlCol="0">
            <a:spAutoFit/>
          </a:bodyPr>
          <a:lstStyle/>
          <a:p>
            <a:r>
              <a:rPr lang="en-IN" dirty="0"/>
              <a:t>Shape of the dataset after dropping all the columns mentioned:</a:t>
            </a:r>
          </a:p>
        </p:txBody>
      </p:sp>
    </p:spTree>
    <p:extLst>
      <p:ext uri="{BB962C8B-B14F-4D97-AF65-F5344CB8AC3E}">
        <p14:creationId xmlns:p14="http://schemas.microsoft.com/office/powerpoint/2010/main" val="373015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DA01-3899-44B5-9C0C-F2C5DDEF91BC}"/>
              </a:ext>
            </a:extLst>
          </p:cNvPr>
          <p:cNvSpPr>
            <a:spLocks noGrp="1"/>
          </p:cNvSpPr>
          <p:nvPr>
            <p:ph type="title"/>
          </p:nvPr>
        </p:nvSpPr>
        <p:spPr/>
        <p:txBody>
          <a:bodyPr/>
          <a:lstStyle/>
          <a:p>
            <a:r>
              <a:rPr lang="en-IN" b="1" dirty="0"/>
              <a:t>Imputing null values.</a:t>
            </a:r>
          </a:p>
        </p:txBody>
      </p:sp>
      <p:sp>
        <p:nvSpPr>
          <p:cNvPr id="3" name="Content Placeholder 2">
            <a:extLst>
              <a:ext uri="{FF2B5EF4-FFF2-40B4-BE49-F238E27FC236}">
                <a16:creationId xmlns:a16="http://schemas.microsoft.com/office/drawing/2014/main" id="{161D789B-C989-4415-B259-1898E2A89351}"/>
              </a:ext>
            </a:extLst>
          </p:cNvPr>
          <p:cNvSpPr>
            <a:spLocks noGrp="1"/>
          </p:cNvSpPr>
          <p:nvPr>
            <p:ph idx="1"/>
          </p:nvPr>
        </p:nvSpPr>
        <p:spPr/>
        <p:txBody>
          <a:bodyPr>
            <a:normAutofit fontScale="70000" lnSpcReduction="20000"/>
          </a:bodyPr>
          <a:lstStyle/>
          <a:p>
            <a:pPr marL="0" indent="0">
              <a:buNone/>
            </a:pPr>
            <a:r>
              <a:rPr lang="en-IN" dirty="0"/>
              <a:t>Null values were imputed for:</a:t>
            </a:r>
          </a:p>
          <a:p>
            <a:pPr marL="0" indent="0">
              <a:buNone/>
            </a:pPr>
            <a:endParaRPr lang="en-IN" dirty="0"/>
          </a:p>
          <a:p>
            <a:r>
              <a:rPr lang="en-IN" sz="2400" dirty="0"/>
              <a:t>AMT_ANNUITY: </a:t>
            </a:r>
            <a:r>
              <a:rPr lang="en-US" sz="2400" dirty="0"/>
              <a:t>Looking at the AMT_CREDIT for rows with AMT_ANNUITY null values, replacing null values with mode(9000.0) doesn't seem to be a good idea. Hence replacing the null values with median(24903.0).</a:t>
            </a:r>
          </a:p>
          <a:p>
            <a:pPr marL="0" indent="0">
              <a:buNone/>
            </a:pPr>
            <a:endParaRPr lang="en-IN" sz="2400" dirty="0"/>
          </a:p>
          <a:p>
            <a:r>
              <a:rPr lang="en-IN" sz="2400" dirty="0"/>
              <a:t>AMT_GOODS_PRICE: </a:t>
            </a:r>
            <a:r>
              <a:rPr lang="en-US" sz="2400" dirty="0"/>
              <a:t>Since median and mode both is 450000.0 and it has the highest counts as well imputing again with 450000 might lead to incorrect analysis. Hence imputing it with mean.</a:t>
            </a:r>
          </a:p>
          <a:p>
            <a:pPr marL="0" indent="0">
              <a:buNone/>
            </a:pPr>
            <a:endParaRPr lang="en-IN" sz="2400" dirty="0"/>
          </a:p>
          <a:p>
            <a:r>
              <a:rPr lang="en-IN" sz="2400" dirty="0"/>
              <a:t>OCCUPATION_TYPE: Since the number of null values was high but the column seemed significant, replacing null values with ‘Not </a:t>
            </a:r>
            <a:r>
              <a:rPr lang="en-IN" sz="2400" dirty="0" err="1"/>
              <a:t>Specidied</a:t>
            </a:r>
            <a:r>
              <a:rPr lang="en-IN" sz="2400" dirty="0"/>
              <a:t>’</a:t>
            </a:r>
          </a:p>
          <a:p>
            <a:pPr marL="0" indent="0">
              <a:buNone/>
            </a:pPr>
            <a:endParaRPr lang="en-IN" sz="2400" dirty="0"/>
          </a:p>
          <a:p>
            <a:r>
              <a:rPr lang="en-IN" sz="2400" dirty="0"/>
              <a:t> NAME_TYPE_SUITE: Replacing null values of this column with maximum occurring value ‘Unaccompanied’.</a:t>
            </a:r>
          </a:p>
          <a:p>
            <a:pPr marL="0" indent="0">
              <a:buNone/>
            </a:pPr>
            <a:endParaRPr lang="en-IN" sz="2400" dirty="0"/>
          </a:p>
          <a:p>
            <a:r>
              <a:rPr lang="en-IN" sz="2400" dirty="0"/>
              <a:t> CNT_FAM_MEMBERS: Since count of family members cannot be guessed on the basis of maximum occurring value or mean, replacing null values with median.</a:t>
            </a:r>
          </a:p>
        </p:txBody>
      </p:sp>
    </p:spTree>
    <p:extLst>
      <p:ext uri="{BB962C8B-B14F-4D97-AF65-F5344CB8AC3E}">
        <p14:creationId xmlns:p14="http://schemas.microsoft.com/office/powerpoint/2010/main" val="314389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2BC6-A228-4DB1-9FD6-0FFC25D5F633}"/>
              </a:ext>
            </a:extLst>
          </p:cNvPr>
          <p:cNvSpPr>
            <a:spLocks noGrp="1"/>
          </p:cNvSpPr>
          <p:nvPr>
            <p:ph type="title"/>
          </p:nvPr>
        </p:nvSpPr>
        <p:spPr/>
        <p:txBody>
          <a:bodyPr>
            <a:normAutofit fontScale="90000"/>
          </a:bodyPr>
          <a:lstStyle/>
          <a:p>
            <a:r>
              <a:rPr lang="en-IN" b="1" dirty="0"/>
              <a:t>Further data imputations and Binning:</a:t>
            </a:r>
          </a:p>
        </p:txBody>
      </p:sp>
      <p:pic>
        <p:nvPicPr>
          <p:cNvPr id="5" name="Content Placeholder 4">
            <a:extLst>
              <a:ext uri="{FF2B5EF4-FFF2-40B4-BE49-F238E27FC236}">
                <a16:creationId xmlns:a16="http://schemas.microsoft.com/office/drawing/2014/main" id="{4336BEDF-03FA-4B73-ABFD-B62B111039D5}"/>
              </a:ext>
            </a:extLst>
          </p:cNvPr>
          <p:cNvPicPr>
            <a:picLocks noGrp="1" noChangeAspect="1"/>
          </p:cNvPicPr>
          <p:nvPr>
            <p:ph idx="1"/>
          </p:nvPr>
        </p:nvPicPr>
        <p:blipFill>
          <a:blip r:embed="rId2"/>
          <a:stretch>
            <a:fillRect/>
          </a:stretch>
        </p:blipFill>
        <p:spPr>
          <a:xfrm>
            <a:off x="709403" y="1690688"/>
            <a:ext cx="8108383" cy="701101"/>
          </a:xfrm>
        </p:spPr>
      </p:pic>
      <p:pic>
        <p:nvPicPr>
          <p:cNvPr id="7" name="Picture 6">
            <a:extLst>
              <a:ext uri="{FF2B5EF4-FFF2-40B4-BE49-F238E27FC236}">
                <a16:creationId xmlns:a16="http://schemas.microsoft.com/office/drawing/2014/main" id="{2A1C6A22-8A7E-42E0-A1EC-90CCF4480FE2}"/>
              </a:ext>
            </a:extLst>
          </p:cNvPr>
          <p:cNvPicPr>
            <a:picLocks noChangeAspect="1"/>
          </p:cNvPicPr>
          <p:nvPr/>
        </p:nvPicPr>
        <p:blipFill rotWithShape="1">
          <a:blip r:embed="rId3"/>
          <a:srcRect r="4489"/>
          <a:stretch/>
        </p:blipFill>
        <p:spPr>
          <a:xfrm>
            <a:off x="709402" y="2568235"/>
            <a:ext cx="8108383" cy="3924640"/>
          </a:xfrm>
          <a:prstGeom prst="rect">
            <a:avLst/>
          </a:prstGeom>
        </p:spPr>
      </p:pic>
      <p:sp>
        <p:nvSpPr>
          <p:cNvPr id="8" name="TextBox 7">
            <a:extLst>
              <a:ext uri="{FF2B5EF4-FFF2-40B4-BE49-F238E27FC236}">
                <a16:creationId xmlns:a16="http://schemas.microsoft.com/office/drawing/2014/main" id="{E602D49C-151F-4BE6-ABF3-8CB4FD22277F}"/>
              </a:ext>
            </a:extLst>
          </p:cNvPr>
          <p:cNvSpPr txBox="1"/>
          <p:nvPr/>
        </p:nvSpPr>
        <p:spPr>
          <a:xfrm>
            <a:off x="8946583" y="1690688"/>
            <a:ext cx="3245418" cy="5078313"/>
          </a:xfrm>
          <a:prstGeom prst="rect">
            <a:avLst/>
          </a:prstGeom>
          <a:noFill/>
        </p:spPr>
        <p:txBody>
          <a:bodyPr wrap="square" rtlCol="0">
            <a:spAutoFit/>
          </a:bodyPr>
          <a:lstStyle/>
          <a:p>
            <a:pPr marL="285750" indent="-285750">
              <a:buFont typeface="Arial" panose="020B0604020202020204" pitchFamily="34" charset="0"/>
              <a:buChar char="•"/>
            </a:pPr>
            <a:r>
              <a:rPr lang="en-IN" dirty="0"/>
              <a:t>Since Days cannot be negative, replacing the values of these columns with positive values.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Binning the age column which we have created earlier using DAYS_BIRTH into categories:</a:t>
            </a:r>
          </a:p>
          <a:p>
            <a:r>
              <a:rPr lang="en-IN" dirty="0"/>
              <a:t>	(30.0, 40.0]</a:t>
            </a:r>
          </a:p>
          <a:p>
            <a:r>
              <a:rPr lang="en-IN" dirty="0"/>
              <a:t>	(40.0, 50.0]</a:t>
            </a:r>
          </a:p>
          <a:p>
            <a:r>
              <a:rPr lang="en-IN" dirty="0"/>
              <a:t>	(50.0, 60.0]</a:t>
            </a:r>
          </a:p>
          <a:p>
            <a:r>
              <a:rPr lang="en-IN" dirty="0"/>
              <a:t>	(20.0, 30.0]</a:t>
            </a:r>
          </a:p>
          <a:p>
            <a:r>
              <a:rPr lang="en-IN" dirty="0"/>
              <a:t>	(60.0, 70.0]</a:t>
            </a:r>
          </a:p>
          <a:p>
            <a:endParaRPr lang="en-IN" dirty="0"/>
          </a:p>
          <a:p>
            <a:pPr marL="285750" indent="-285750">
              <a:buFont typeface="Arial" panose="020B0604020202020204" pitchFamily="34" charset="0"/>
              <a:buChar char="•"/>
            </a:pPr>
            <a:r>
              <a:rPr lang="en-IN" dirty="0"/>
              <a:t>By the end of this step we have 22 categorical columns and 13 numeric columns.</a:t>
            </a:r>
          </a:p>
        </p:txBody>
      </p:sp>
    </p:spTree>
    <p:extLst>
      <p:ext uri="{BB962C8B-B14F-4D97-AF65-F5344CB8AC3E}">
        <p14:creationId xmlns:p14="http://schemas.microsoft.com/office/powerpoint/2010/main" val="258091474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510</TotalTime>
  <Words>2935</Words>
  <Application>Microsoft Office PowerPoint</Application>
  <PresentationFormat>Widescreen</PresentationFormat>
  <Paragraphs>177</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Corbel</vt:lpstr>
      <vt:lpstr>Helvetica Neue</vt:lpstr>
      <vt:lpstr>Lato</vt:lpstr>
      <vt:lpstr>Merriweather</vt:lpstr>
      <vt:lpstr>Depth</vt:lpstr>
      <vt:lpstr>Credit EDA Case Study</vt:lpstr>
      <vt:lpstr>Problem Statement:</vt:lpstr>
      <vt:lpstr>Road-map of our Analysis.</vt:lpstr>
      <vt:lpstr>Data Understanding and Data cleaning:</vt:lpstr>
      <vt:lpstr>Data-types of columns:</vt:lpstr>
      <vt:lpstr> Identifying null values. </vt:lpstr>
      <vt:lpstr>Removing unwanted columns.</vt:lpstr>
      <vt:lpstr>Imputing null values.</vt:lpstr>
      <vt:lpstr>Further data imputations and Binning:</vt:lpstr>
      <vt:lpstr>Identifying and handling Outliers.</vt:lpstr>
      <vt:lpstr>Outliers before and after treating them.</vt:lpstr>
      <vt:lpstr>Results of Univariate and Multivariate Analyses together for better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derived from Correlation:</vt:lpstr>
      <vt:lpstr>Analyzing the previous_application.csv data:</vt:lpstr>
      <vt:lpstr>Data Understanding and cleaning:</vt:lpstr>
      <vt:lpstr>PowerPoint Presentation</vt:lpstr>
      <vt:lpstr>PowerPoint Presentation</vt:lpstr>
      <vt:lpstr>PowerPoint Presentation</vt:lpstr>
      <vt:lpstr>Segmented the merged data set with Target=0(Non defaulters) and Target=1(Defaulters) for Univariate and 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36</cp:revision>
  <dcterms:created xsi:type="dcterms:W3CDTF">2020-12-20T10:21:28Z</dcterms:created>
  <dcterms:modified xsi:type="dcterms:W3CDTF">2020-12-20T18:51:34Z</dcterms:modified>
</cp:coreProperties>
</file>